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160C59-4FDC-4397-9868-0EAA2A3A881D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EE0739-A493-44C8-ADA4-6338E4EAB1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дом к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138151">
            <a:off x="996421" y="3895740"/>
            <a:ext cx="1790700" cy="2381250"/>
          </a:xfrm>
          <a:prstGeom prst="rect">
            <a:avLst/>
          </a:prstGeom>
          <a:noFill/>
        </p:spPr>
      </p:pic>
      <p:pic>
        <p:nvPicPr>
          <p:cNvPr id="1026" name="Picture 2" descr="http://www.playcast.ru/uploads/2016/10/12/201768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6370240" cy="52566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869160"/>
            <a:ext cx="6927304" cy="1350642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+mn-lt"/>
              </a:rPr>
              <a:t>Участники дети и </a:t>
            </a:r>
            <a:br>
              <a:rPr lang="ru-RU" i="1" dirty="0" smtClean="0">
                <a:solidFill>
                  <a:srgbClr val="002060"/>
                </a:solidFill>
                <a:latin typeface="+mn-lt"/>
              </a:rPr>
            </a:br>
            <a:r>
              <a:rPr lang="ru-RU" i="1" dirty="0" smtClean="0">
                <a:solidFill>
                  <a:srgbClr val="002060"/>
                </a:solidFill>
                <a:latin typeface="+mn-lt"/>
              </a:rPr>
              <a:t>родители группы №12</a:t>
            </a:r>
            <a:endParaRPr lang="ru-RU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348880"/>
            <a:ext cx="5559152" cy="1944216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Конкурс </a:t>
            </a: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«Дом вверх дном»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C:\Users\USER\Desktop\вяз дом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06382">
            <a:off x="5579658" y="-120213"/>
            <a:ext cx="3096157" cy="270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Работа\Фото 12 гр\Фото кормушки\Варя 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89648"/>
            <a:ext cx="2234784" cy="297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Работа\Фото 12 гр\Фото кормушки\Варя 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1914600" cy="25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playcast.ru/uploads/2016/10/12/201768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6370240" cy="525669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04664"/>
            <a:ext cx="3273624" cy="914400"/>
          </a:xfrm>
        </p:spPr>
        <p:txBody>
          <a:bodyPr/>
          <a:lstStyle/>
          <a:p>
            <a:pPr algn="ctr"/>
            <a:r>
              <a:rPr lang="ru-RU" b="1" i="1" dirty="0" smtClean="0"/>
              <a:t>Семья </a:t>
            </a:r>
          </a:p>
          <a:p>
            <a:pPr algn="ctr"/>
            <a:r>
              <a:rPr lang="ru-RU" b="1" i="1" dirty="0" smtClean="0"/>
              <a:t>Золотых Варвары</a:t>
            </a:r>
            <a:endParaRPr lang="ru-RU" b="1" i="1" dirty="0"/>
          </a:p>
        </p:txBody>
      </p:sp>
      <p:pic>
        <p:nvPicPr>
          <p:cNvPr id="1027" name="Picture 3" descr="D:\Работа\Фото 12 гр\Фото кормушки\Варва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700808"/>
            <a:ext cx="3210744" cy="428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USER\Desktop\post-56918-1248884158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365104"/>
            <a:ext cx="2341402" cy="2286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Работа\Фото 12 гр\Фото кормушки\Саша Р 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2594097" cy="228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Работа\Фото 12 гр\Фото кормушки\Саша Р 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playcast.ru/uploads/2016/10/12/201768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6370240" cy="5256693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724128" y="404664"/>
            <a:ext cx="3273624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Семья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Ромашова Александра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D:\Работа\Фото 12 гр\Фото кормушки\Саша 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700808"/>
            <a:ext cx="3264750" cy="43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USER\Desktop\почта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789040"/>
            <a:ext cx="6048672" cy="431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Работа\Фото 12 гр\Фото кормушки\Степа 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2286254" cy="304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playcast.ru/uploads/2016/10/12/201768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6370240" cy="5256693"/>
          </a:xfrm>
          <a:prstGeom prst="rect">
            <a:avLst/>
          </a:prstGeom>
          <a:noFill/>
        </p:spPr>
      </p:pic>
      <p:pic>
        <p:nvPicPr>
          <p:cNvPr id="6148" name="Picture 4" descr="D:\Работа\Фото 12 гр\Фото кормушки\Степа 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9159">
            <a:off x="746353" y="3979407"/>
            <a:ext cx="1827126" cy="243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724128" y="404664"/>
            <a:ext cx="3273624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Семья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Кирьянова Степана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0" name="Picture 6" descr="D:\Работа\Фото 12 гр\Фото кормушки\Сте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772816"/>
            <a:ext cx="3372762" cy="449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USER\Desktop\домик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158010"/>
            <a:ext cx="2699990" cy="2699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Работа\Фото 12 гр\Фото кормушки\Алина 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2043150" cy="27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playcast.ru/uploads/2016/10/12/201768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6370240" cy="5256693"/>
          </a:xfrm>
          <a:prstGeom prst="rect">
            <a:avLst/>
          </a:prstGeom>
          <a:noFill/>
        </p:spPr>
      </p:pic>
      <p:pic>
        <p:nvPicPr>
          <p:cNvPr id="7174" name="Picture 6" descr="D:\Работа\Фото 12 гр\Фото кормушки\Алина 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724128" y="404664"/>
            <a:ext cx="3273624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Семья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Соловьевой Алины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3" descr="D:\Работа\Фото 12 гр\Фото кормушки\Ал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916832"/>
            <a:ext cx="2880320" cy="324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C:\Users\USER\Desktop\домик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437112"/>
            <a:ext cx="2520279" cy="2287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башмак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45024"/>
            <a:ext cx="3528392" cy="3528392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707904" y="2132856"/>
            <a:ext cx="4896544" cy="307464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Благодарим за участие!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chemeClr val="tx2">
                    <a:shade val="75000"/>
                  </a:schemeClr>
                </a:solidFill>
              </a:rPr>
              <a:t>Воспитатели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i="1" dirty="0" smtClean="0">
                <a:solidFill>
                  <a:schemeClr val="tx2">
                    <a:shade val="75000"/>
                  </a:schemeClr>
                </a:solidFill>
              </a:rPr>
              <a:t>группы №12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www.playcast.ru/uploads/2016/10/12/201768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6370240" cy="5256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29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Участники дети и  родители группы №12</vt:lpstr>
      <vt:lpstr>Слайд 2</vt:lpstr>
      <vt:lpstr>Слайд 3</vt:lpstr>
      <vt:lpstr>Слайд 4</vt:lpstr>
      <vt:lpstr>Слайд 5</vt:lpstr>
      <vt:lpstr>Слайд 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2018-11-10T10:34:17Z</dcterms:created>
  <dcterms:modified xsi:type="dcterms:W3CDTF">2018-11-10T12:18:37Z</dcterms:modified>
</cp:coreProperties>
</file>