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61" r:id="rId5"/>
    <p:sldId id="264" r:id="rId6"/>
    <p:sldId id="263" r:id="rId7"/>
    <p:sldId id="262" r:id="rId8"/>
    <p:sldId id="260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BE1C"/>
    <a:srgbClr val="3B9616"/>
    <a:srgbClr val="5DDF29"/>
    <a:srgbClr val="FFFF66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player.myshared.ru/900456/data/images/img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036" cy="686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b="1" cap="none" spc="0">
                <a:ln/>
                <a:solidFill>
                  <a:srgbClr val="3B9616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 baseline="0">
                <a:ln w="10160">
                  <a:solidFill>
                    <a:srgbClr val="92D05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dirty="0"/>
          </a:p>
        </p:txBody>
      </p:sp>
      <p:pic>
        <p:nvPicPr>
          <p:cNvPr id="1026" name="Picture 2" descr="http://www.children.dark-energy.ru/upload/iblock/71d/71dca34580070ad5e38ec8efe454973a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754" b="100000" l="0" r="100000">
                        <a14:foregroundMark x1="67431" y1="52047" x2="67431" y2="52047"/>
                        <a14:foregroundMark x1="78899" y1="44444" x2="78899" y2="4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8918" y="5013176"/>
            <a:ext cx="20764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230198">
            <a:off x="174607" y="74028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273734">
            <a:off x="1143027" y="16045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6" descr="После уроков: Апрель 2011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6021288"/>
            <a:ext cx="2643206" cy="68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244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11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781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 sz="28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 sz="28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8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13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2345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843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0B386-E0E9-4F67-B7AA-70E5FF3FE7CD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9257-3892-4965-9465-25F88323B7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60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n>
                  <a:solidFill>
                    <a:srgbClr val="00B050"/>
                  </a:solidFill>
                </a:ln>
                <a:solidFill>
                  <a:srgbClr val="4ABE1C"/>
                </a:solidFill>
              </a:rPr>
              <a:t>«Как я провёл лето»</a:t>
            </a:r>
            <a:endParaRPr lang="ru-RU" sz="4800" dirty="0">
              <a:ln>
                <a:solidFill>
                  <a:srgbClr val="00B050"/>
                </a:solidFill>
              </a:ln>
              <a:solidFill>
                <a:srgbClr val="4ABE1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941168"/>
            <a:ext cx="4280520" cy="76693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МДОУ «Детский сад № 95»</a:t>
            </a:r>
          </a:p>
          <a:p>
            <a:r>
              <a:rPr lang="ru-RU" sz="2000" dirty="0" smtClean="0"/>
              <a:t>Г. Ярославль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3913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ей\Desktop\лето\IMG_95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5" y="260648"/>
            <a:ext cx="5313481" cy="5472608"/>
          </a:xfrm>
          <a:prstGeom prst="rect">
            <a:avLst/>
          </a:prstGeom>
          <a:ln w="127000" cap="sq">
            <a:solidFill>
              <a:srgbClr val="4ABE1C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978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Алексей\Desktop\лето\IMG_95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3068960"/>
            <a:ext cx="4248472" cy="2924974"/>
          </a:xfrm>
          <a:prstGeom prst="rect">
            <a:avLst/>
          </a:prstGeom>
          <a:ln w="38100" cap="sq">
            <a:solidFill>
              <a:srgbClr val="4ABE1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 descr="C:\Users\Алексей\Desktop\лето\IMG_95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04664"/>
            <a:ext cx="4514461" cy="3024336"/>
          </a:xfrm>
          <a:prstGeom prst="rect">
            <a:avLst/>
          </a:prstGeom>
          <a:ln w="38100" cap="sq">
            <a:solidFill>
              <a:srgbClr val="4ABE1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978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Призёры:</a:t>
            </a:r>
          </a:p>
          <a:p>
            <a:pPr algn="ctr">
              <a:buNone/>
            </a:pPr>
            <a:r>
              <a:rPr lang="ru-RU" dirty="0" smtClean="0"/>
              <a:t>1 место – Новикова Елизавета</a:t>
            </a:r>
          </a:p>
          <a:p>
            <a:pPr algn="ctr">
              <a:buNone/>
            </a:pPr>
            <a:r>
              <a:rPr lang="ru-RU" dirty="0" smtClean="0"/>
              <a:t>2 место – Рябов Владик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Участники: </a:t>
            </a:r>
            <a:r>
              <a:rPr lang="ru-RU" dirty="0" smtClean="0"/>
              <a:t>Гоголев Максим, </a:t>
            </a:r>
            <a:r>
              <a:rPr lang="ru-RU" dirty="0" err="1" smtClean="0"/>
              <a:t>Рубченко</a:t>
            </a:r>
            <a:r>
              <a:rPr lang="ru-RU" dirty="0" smtClean="0"/>
              <a:t> Тихон, Журавлёва </a:t>
            </a:r>
            <a:r>
              <a:rPr lang="ru-RU" dirty="0" smtClean="0"/>
              <a:t>Елизавета</a:t>
            </a:r>
            <a:r>
              <a:rPr lang="ru-RU" dirty="0" smtClean="0"/>
              <a:t>, </a:t>
            </a:r>
            <a:r>
              <a:rPr lang="ru-RU" dirty="0" err="1" smtClean="0"/>
              <a:t>Сосновкина</a:t>
            </a:r>
            <a:r>
              <a:rPr lang="ru-RU" dirty="0" smtClean="0"/>
              <a:t> Анна, Лебедев </a:t>
            </a:r>
            <a:r>
              <a:rPr lang="ru-RU" dirty="0" smtClean="0"/>
              <a:t>Арсений</a:t>
            </a:r>
            <a:r>
              <a:rPr lang="ru-RU" dirty="0" smtClean="0"/>
              <a:t>, Ромашова Ксюша, Митрофанова </a:t>
            </a:r>
            <a:r>
              <a:rPr lang="ru-RU" dirty="0" smtClean="0"/>
              <a:t>Алиса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ей\Desktop\лето\IMG_95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980728"/>
            <a:ext cx="7073110" cy="4248472"/>
          </a:xfrm>
          <a:prstGeom prst="rect">
            <a:avLst/>
          </a:prstGeom>
          <a:ln w="38100" cap="sq">
            <a:solidFill>
              <a:srgbClr val="4ABE1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978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ей\Desktop\лето\IMG_95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980728"/>
            <a:ext cx="6518116" cy="4608512"/>
          </a:xfrm>
          <a:prstGeom prst="rect">
            <a:avLst/>
          </a:prstGeom>
          <a:ln w="127000" cap="sq">
            <a:solidFill>
              <a:srgbClr val="4ABE1C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978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ей\Desktop\лето\IMG_95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908720"/>
            <a:ext cx="7057607" cy="4824536"/>
          </a:xfrm>
          <a:prstGeom prst="rect">
            <a:avLst/>
          </a:prstGeom>
          <a:ln w="127000" cap="sq">
            <a:solidFill>
              <a:srgbClr val="4ABE1C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978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esktop\лето\IMG_95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04664"/>
            <a:ext cx="2269306" cy="2872091"/>
          </a:xfrm>
          <a:prstGeom prst="rect">
            <a:avLst/>
          </a:prstGeom>
          <a:ln w="38100" cap="sq">
            <a:solidFill>
              <a:srgbClr val="4ABE1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Алексей\Desktop\лето\IMG_95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9" y="188641"/>
            <a:ext cx="4104456" cy="2974128"/>
          </a:xfrm>
          <a:prstGeom prst="rect">
            <a:avLst/>
          </a:prstGeom>
          <a:ln w="38100" cap="sq">
            <a:solidFill>
              <a:srgbClr val="4ABE1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Алексей\Desktop\лето\IMG_959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3768" y="3429000"/>
            <a:ext cx="4032448" cy="2815625"/>
          </a:xfrm>
          <a:prstGeom prst="rect">
            <a:avLst/>
          </a:prstGeom>
          <a:ln w="38100" cap="sq">
            <a:solidFill>
              <a:srgbClr val="4ABE1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978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ей\Desktop\лето\IMG_95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908720"/>
            <a:ext cx="6712537" cy="4752528"/>
          </a:xfrm>
          <a:prstGeom prst="rect">
            <a:avLst/>
          </a:prstGeom>
          <a:ln w="127000" cap="sq">
            <a:solidFill>
              <a:srgbClr val="4ABE1C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978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ей\Desktop\лето\IMG_95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5" y="332656"/>
            <a:ext cx="4503773" cy="3096344"/>
          </a:xfrm>
          <a:prstGeom prst="rect">
            <a:avLst/>
          </a:prstGeom>
          <a:ln w="38100" cap="sq">
            <a:solidFill>
              <a:srgbClr val="4ABE1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Алексей\Desktop\лето\IMG_95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2900013"/>
            <a:ext cx="4232573" cy="3310199"/>
          </a:xfrm>
          <a:prstGeom prst="rect">
            <a:avLst/>
          </a:prstGeom>
          <a:ln w="38100" cap="sq">
            <a:solidFill>
              <a:srgbClr val="4ABE1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978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ей\Desktop\лето\IMG_95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88640"/>
            <a:ext cx="4282129" cy="2952328"/>
          </a:xfrm>
          <a:prstGeom prst="rect">
            <a:avLst/>
          </a:prstGeom>
          <a:ln w="38100" cap="sq">
            <a:solidFill>
              <a:srgbClr val="4ABE1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Алексей\Desktop\лето\IMG_95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1772816"/>
            <a:ext cx="3980077" cy="2736304"/>
          </a:xfrm>
          <a:prstGeom prst="rect">
            <a:avLst/>
          </a:prstGeom>
          <a:ln w="38100" cap="sq">
            <a:solidFill>
              <a:srgbClr val="4ABE1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C:\Users\Алексей\Desktop\лето\IMG_958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640" y="3717032"/>
            <a:ext cx="3168352" cy="2215371"/>
          </a:xfrm>
          <a:prstGeom prst="rect">
            <a:avLst/>
          </a:prstGeom>
          <a:ln w="38100" cap="sq">
            <a:solidFill>
              <a:srgbClr val="4ABE1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978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51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«Как я провёл лето»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Воспитатель</cp:lastModifiedBy>
  <cp:revision>23</cp:revision>
  <dcterms:created xsi:type="dcterms:W3CDTF">2015-11-05T08:05:29Z</dcterms:created>
  <dcterms:modified xsi:type="dcterms:W3CDTF">2016-11-23T11:38:49Z</dcterms:modified>
</cp:coreProperties>
</file>