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2417639_large_kar_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4282" y="3712529"/>
            <a:ext cx="3170127" cy="3145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2417644_large_k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15062" y="3792378"/>
            <a:ext cx="2928938" cy="3065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2417640_large_kar_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2812"/>
            <a:ext cx="2665776" cy="3405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>
                <a:alpha val="20000"/>
              </a:srgbClr>
            </a:gs>
            <a:gs pos="70000">
              <a:srgbClr val="92D050">
                <a:alpha val="70000"/>
              </a:srgbClr>
            </a:gs>
            <a:gs pos="100000">
              <a:srgbClr val="92D050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729f2_ae291de3_M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0"/>
            <a:ext cx="2166450" cy="2166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64219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«Лучший участок»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44008" y="4509120"/>
            <a:ext cx="4014188" cy="128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МДОУ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«Детский сад №95»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Группа №12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Баева Е.Е., Сапогова М.С.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17.09.2018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C:\Users\USER\Desktop\a467045f8a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512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оказанную помощь и участие в конкурсе!</a:t>
            </a:r>
            <a:endParaRPr lang="ru-RU" dirty="0"/>
          </a:p>
        </p:txBody>
      </p:sp>
      <p:pic>
        <p:nvPicPr>
          <p:cNvPr id="3074" name="Picture 2" descr="C:\Users\USER\Pictures\все отрисовки\детки\вместе\8a11b5dcc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3633289" cy="4101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Фото 12 гр\Конкурс лучший участок\А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81510"/>
            <a:ext cx="3600400" cy="3876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Соловьева Алина</a:t>
            </a:r>
            <a:endParaRPr lang="ru-RU" dirty="0"/>
          </a:p>
        </p:txBody>
      </p:sp>
      <p:pic>
        <p:nvPicPr>
          <p:cNvPr id="1026" name="Picture 2" descr="D:\Работа\Фото 12 гр\Конкурс лучший участок\Алина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3651125" cy="2906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Воронин Кирилл</a:t>
            </a:r>
            <a:endParaRPr lang="ru-RU" dirty="0"/>
          </a:p>
        </p:txBody>
      </p:sp>
      <p:pic>
        <p:nvPicPr>
          <p:cNvPr id="4" name="Содержимое 3" descr="Кирилл 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462614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Клюкина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Ксения</a:t>
            </a:r>
            <a:endParaRPr lang="ru-RU" sz="4400" dirty="0"/>
          </a:p>
        </p:txBody>
      </p:sp>
      <p:pic>
        <p:nvPicPr>
          <p:cNvPr id="2050" name="Picture 2" descr="D:\Работа\Фото 12 гр\Конкурс лучший участок\Ксю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5309129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 Александр</a:t>
            </a:r>
            <a:endParaRPr lang="ru-RU" dirty="0"/>
          </a:p>
        </p:txBody>
      </p:sp>
      <p:pic>
        <p:nvPicPr>
          <p:cNvPr id="6" name="Содержимое 5" descr="Саша В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3146455" cy="274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Работа\Фото 12 гр\Конкурс лучший участок\Саша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880320" cy="480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Золотых Варвара</a:t>
            </a:r>
            <a:endParaRPr lang="ru-RU" dirty="0"/>
          </a:p>
        </p:txBody>
      </p:sp>
      <p:pic>
        <p:nvPicPr>
          <p:cNvPr id="4098" name="Picture 2" descr="D:\Работа\Фото 12 гр\Конкурс лучший участок\Варя 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552743" cy="4283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Работа\Фото 12 гр\Конкурс лучший участок\Ва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2592289" cy="204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Казенко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Мирон</a:t>
            </a:r>
            <a:endParaRPr lang="ru-RU" dirty="0"/>
          </a:p>
        </p:txBody>
      </p:sp>
      <p:pic>
        <p:nvPicPr>
          <p:cNvPr id="4" name="Содержимое 3" descr="Мирон К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3882646" cy="503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Игольникова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Кристина</a:t>
            </a:r>
            <a:endParaRPr lang="ru-RU" sz="4400" dirty="0"/>
          </a:p>
        </p:txBody>
      </p:sp>
      <p:pic>
        <p:nvPicPr>
          <p:cNvPr id="1026" name="Picture 2" descr="D:\Работа\Фото 12 гр\Конкурс лучший участок\Кристина 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2054624" cy="365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та\Фото 12 гр\Конкурс лучший участок\Крист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2952328" cy="524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участок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ЛУЧШИЙ</a:t>
            </a:r>
            <a:endParaRPr lang="ru-RU" dirty="0"/>
          </a:p>
        </p:txBody>
      </p:sp>
      <p:pic>
        <p:nvPicPr>
          <p:cNvPr id="2050" name="Picture 2" descr="D:\Работа\Я\2018-2019 ср.гр\Грамоты\лучший участо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199997" cy="4525963"/>
          </a:xfrm>
          <a:prstGeom prst="rect">
            <a:avLst/>
          </a:prstGeom>
          <a:ln w="2286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Конкурс  «Лучший участок»</vt:lpstr>
      <vt:lpstr>Соловьева Алина</vt:lpstr>
      <vt:lpstr>Воронин Кирилл</vt:lpstr>
      <vt:lpstr>Слайд 4</vt:lpstr>
      <vt:lpstr>Васильев Александр</vt:lpstr>
      <vt:lpstr>Золотых Варвара</vt:lpstr>
      <vt:lpstr>Казенко Мирон</vt:lpstr>
      <vt:lpstr>Слайд 8</vt:lpstr>
      <vt:lpstr>Наш участок  САМЫЙ ЛУЧШИЙ</vt:lpstr>
      <vt:lpstr>Спасибо за оказанную помощь и участие в конкурсе!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2018-11-10T10:07:16Z</dcterms:modified>
</cp:coreProperties>
</file>