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AC0000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99792" y="4725144"/>
            <a:ext cx="3764324" cy="15841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Баева Е.Е.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Сапогова М.С.</a:t>
            </a:r>
          </a:p>
          <a:p>
            <a:pPr algn="ctr">
              <a:spcBef>
                <a:spcPts val="0"/>
              </a:spcBef>
              <a:buNone/>
            </a:pPr>
            <a:endParaRPr lang="ru-RU" sz="1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95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988840"/>
            <a:ext cx="576064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rgbClr val="003300"/>
                  </a:solidFill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Мой папа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solidFill>
                    <a:srgbClr val="003300"/>
                  </a:solidFill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самый лучший</a:t>
            </a:r>
            <a:endParaRPr kumimoji="0" lang="ru-RU" sz="6000" b="1" i="0" u="none" strike="noStrike" kern="1200" cap="none" spc="0" normalizeH="0" baseline="0" noProof="0" dirty="0">
              <a:ln>
                <a:solidFill>
                  <a:srgbClr val="003300"/>
                </a:solidFill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мой папа лучше всех 2 мл. группа\IMG_2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44213"/>
            <a:ext cx="4824536" cy="5075814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5474220"/>
            <a:ext cx="86409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Папа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Золотых Варвары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7" name="Picture 3" descr="C:\Users\Воспитатель\Pictures\все отрисовки\транспорт\2133886199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спитатель\Desktop\мой папа лучше всех 2 мл. группа\IMG_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840760" cy="4876713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5474220"/>
            <a:ext cx="86409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Папа Ромашова Александра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4" descr="C:\Users\Воспитатель\Pictures\все отрисовки\Детские игрушки\a556a63f0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37112"/>
            <a:ext cx="1775841" cy="17758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спитатель\Desktop\мой папа лучше всех 2 мл. группа\IMG_2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2798045" cy="648072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916832"/>
            <a:ext cx="3816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Папа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Клюкиной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Ксении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5" name="Picture 3" descr="C:\Users\Воспитатель\Pictures\все отрисовки\школа\197f2410f8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344" y="3789040"/>
            <a:ext cx="2475656" cy="247565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спитатель\Desktop\мой папа лучше всех 2 мл. группа\IMG_2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06809" y="1551027"/>
            <a:ext cx="6048671" cy="4187996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47456" y="1916832"/>
            <a:ext cx="489654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Папа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Поздняковой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Ольги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спитатель\Desktop\мой папа лучше всех 2 мл. группа\IMG_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7003343" cy="5394751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Елена\Pictures\все отрисовки\томакова\family_bannyh\семья банных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348880"/>
            <a:ext cx="2841989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1700808"/>
            <a:ext cx="74168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за внимание!</a:t>
            </a:r>
            <a:endParaRPr kumimoji="0" lang="ru-RU" sz="8000" b="1" i="1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Воспитатель\Pictures\все отрисовки\томакова\family_bannyh\парень банных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05335"/>
            <a:ext cx="2150016" cy="450546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Воспитатель</cp:lastModifiedBy>
  <cp:revision>33</cp:revision>
  <dcterms:created xsi:type="dcterms:W3CDTF">2013-07-29T17:42:42Z</dcterms:created>
  <dcterms:modified xsi:type="dcterms:W3CDTF">2018-02-06T05:03:17Z</dcterms:modified>
</cp:coreProperties>
</file>