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717"/>
    <a:srgbClr val="175D1F"/>
    <a:srgbClr val="811D67"/>
    <a:srgbClr val="9D237D"/>
    <a:srgbClr val="CC0000"/>
    <a:srgbClr val="1B6B25"/>
    <a:srgbClr val="057379"/>
    <a:srgbClr val="068288"/>
    <a:srgbClr val="00A1DA"/>
    <a:srgbClr val="00A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3E13-EBA6-4A3F-A530-45FC25DD761C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3E249-F114-4401-AD91-E026CCDB68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907704" y="548680"/>
            <a:ext cx="5486400" cy="4114800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Above"/>
            <a:lightRig rig="threePt" dir="t"/>
          </a:scene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79712" y="4941168"/>
            <a:ext cx="5486400" cy="11590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811D67"/>
                </a:solidFill>
              </a:rPr>
              <a:t>По утрам ты закаляйся,</a:t>
            </a:r>
            <a:br>
              <a:rPr lang="ru-RU" sz="2400" dirty="0" smtClean="0">
                <a:solidFill>
                  <a:srgbClr val="811D67"/>
                </a:solidFill>
              </a:rPr>
            </a:br>
            <a:r>
              <a:rPr lang="ru-RU" sz="2400" dirty="0" smtClean="0">
                <a:solidFill>
                  <a:srgbClr val="811D67"/>
                </a:solidFill>
              </a:rPr>
              <a:t>Водой холодной обливайся.</a:t>
            </a:r>
            <a:br>
              <a:rPr lang="ru-RU" sz="2400" dirty="0" smtClean="0">
                <a:solidFill>
                  <a:srgbClr val="811D67"/>
                </a:solidFill>
              </a:rPr>
            </a:br>
            <a:r>
              <a:rPr lang="ru-RU" sz="2400" dirty="0" smtClean="0">
                <a:solidFill>
                  <a:srgbClr val="811D67"/>
                </a:solidFill>
              </a:rPr>
              <a:t>Будешь ты всегда здоров.</a:t>
            </a:r>
            <a:br>
              <a:rPr lang="ru-RU" sz="2400" dirty="0" smtClean="0">
                <a:solidFill>
                  <a:srgbClr val="811D67"/>
                </a:solidFill>
              </a:rPr>
            </a:br>
            <a:r>
              <a:rPr lang="ru-RU" sz="2400" dirty="0" smtClean="0">
                <a:solidFill>
                  <a:srgbClr val="811D67"/>
                </a:solidFill>
              </a:rPr>
              <a:t>Тут не нужно лишних слов.</a:t>
            </a:r>
            <a:endParaRPr lang="ru-RU" sz="2400" dirty="0">
              <a:solidFill>
                <a:srgbClr val="811D6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365104"/>
            <a:ext cx="5516016" cy="180709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000" dirty="0">
                <a:solidFill>
                  <a:srgbClr val="002060"/>
                </a:solidFill>
              </a:rPr>
              <a:t>Чтоб всегда здоровыми быть,</a:t>
            </a:r>
            <a:r>
              <a:rPr lang="ru-RU" sz="7000" dirty="0" smtClean="0">
                <a:solidFill>
                  <a:srgbClr val="002060"/>
                </a:solidFill>
              </a:rPr>
              <a:t/>
            </a:r>
            <a:br>
              <a:rPr lang="ru-RU" sz="7000" dirty="0" smtClean="0">
                <a:solidFill>
                  <a:srgbClr val="002060"/>
                </a:solidFill>
              </a:rPr>
            </a:br>
            <a:r>
              <a:rPr lang="ru-RU" sz="7000" dirty="0">
                <a:solidFill>
                  <a:srgbClr val="002060"/>
                </a:solidFill>
              </a:rPr>
              <a:t>Нужно нам в поход ходить.</a:t>
            </a:r>
            <a:r>
              <a:rPr lang="ru-RU" sz="7000" dirty="0" smtClean="0">
                <a:solidFill>
                  <a:srgbClr val="002060"/>
                </a:solidFill>
              </a:rPr>
              <a:t/>
            </a:r>
            <a:br>
              <a:rPr lang="ru-RU" sz="7000" dirty="0" smtClean="0">
                <a:solidFill>
                  <a:srgbClr val="002060"/>
                </a:solidFill>
              </a:rPr>
            </a:br>
            <a:r>
              <a:rPr lang="ru-RU" sz="7000" dirty="0">
                <a:solidFill>
                  <a:srgbClr val="002060"/>
                </a:solidFill>
              </a:rPr>
              <a:t>На природе отдыхать.</a:t>
            </a:r>
            <a:r>
              <a:rPr lang="ru-RU" sz="7000" dirty="0" smtClean="0">
                <a:solidFill>
                  <a:srgbClr val="002060"/>
                </a:solidFill>
              </a:rPr>
              <a:t/>
            </a:r>
            <a:br>
              <a:rPr lang="ru-RU" sz="7000" dirty="0" smtClean="0">
                <a:solidFill>
                  <a:srgbClr val="002060"/>
                </a:solidFill>
              </a:rPr>
            </a:br>
            <a:r>
              <a:rPr lang="ru-RU" sz="7000" dirty="0">
                <a:solidFill>
                  <a:srgbClr val="002060"/>
                </a:solidFill>
              </a:rPr>
              <a:t>Свежим воздухом дышать.</a:t>
            </a:r>
            <a:r>
              <a:rPr lang="ru-RU" sz="7400" dirty="0"/>
              <a:t/>
            </a:r>
            <a:br>
              <a:rPr lang="ru-RU" sz="7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3" name="Picture 1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092" b="4092"/>
          <a:stretch>
            <a:fillRect/>
          </a:stretch>
        </p:blipFill>
        <p:spPr bwMode="auto">
          <a:xfrm>
            <a:off x="2555776" y="404664"/>
            <a:ext cx="3254149" cy="424847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4005064"/>
            <a:ext cx="5486400" cy="252028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Левая!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Правая!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Бегая,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Плавая,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Мы растем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Смелыми,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На солнце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Загорелыми.</a:t>
            </a:r>
          </a:p>
        </p:txBody>
      </p:sp>
      <p:pic>
        <p:nvPicPr>
          <p:cNvPr id="14" name="Рисунок 13" descr="3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707" b="5707"/>
          <a:stretch>
            <a:fillRect/>
          </a:stretch>
        </p:blipFill>
        <p:spPr>
          <a:xfrm>
            <a:off x="2771800" y="0"/>
            <a:ext cx="3512792" cy="41490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4437112"/>
            <a:ext cx="54864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114717"/>
                </a:solidFill>
              </a:rPr>
              <a:t>Будем вместе мы играть</a:t>
            </a:r>
            <a:r>
              <a:rPr lang="ru-RU" sz="2800" dirty="0" smtClean="0">
                <a:solidFill>
                  <a:srgbClr val="114717"/>
                </a:solidFill>
              </a:rPr>
              <a:t/>
            </a:r>
            <a:br>
              <a:rPr lang="ru-RU" sz="2800" dirty="0" smtClean="0">
                <a:solidFill>
                  <a:srgbClr val="114717"/>
                </a:solidFill>
              </a:rPr>
            </a:br>
            <a:r>
              <a:rPr lang="ru-RU" sz="2800" dirty="0">
                <a:solidFill>
                  <a:srgbClr val="114717"/>
                </a:solidFill>
              </a:rPr>
              <a:t>Бегать, прыгать и скакать</a:t>
            </a:r>
            <a:r>
              <a:rPr lang="ru-RU" sz="2800" dirty="0" smtClean="0">
                <a:solidFill>
                  <a:srgbClr val="114717"/>
                </a:solidFill>
              </a:rPr>
              <a:t/>
            </a:r>
            <a:br>
              <a:rPr lang="ru-RU" sz="2800" dirty="0" smtClean="0">
                <a:solidFill>
                  <a:srgbClr val="114717"/>
                </a:solidFill>
              </a:rPr>
            </a:br>
            <a:r>
              <a:rPr lang="ru-RU" sz="2800" dirty="0">
                <a:solidFill>
                  <a:srgbClr val="114717"/>
                </a:solidFill>
              </a:rPr>
              <a:t>Чтобы было веселее</a:t>
            </a:r>
            <a:r>
              <a:rPr lang="ru-RU" sz="2800" dirty="0" smtClean="0">
                <a:solidFill>
                  <a:srgbClr val="114717"/>
                </a:solidFill>
              </a:rPr>
              <a:t/>
            </a:r>
            <a:br>
              <a:rPr lang="ru-RU" sz="2800" dirty="0" smtClean="0">
                <a:solidFill>
                  <a:srgbClr val="114717"/>
                </a:solidFill>
              </a:rPr>
            </a:br>
            <a:r>
              <a:rPr lang="ru-RU" sz="2800" dirty="0">
                <a:solidFill>
                  <a:srgbClr val="114717"/>
                </a:solidFill>
              </a:rPr>
              <a:t>Мяч возьмем мы поскорее.</a:t>
            </a:r>
          </a:p>
        </p:txBody>
      </p:sp>
      <p:pic>
        <p:nvPicPr>
          <p:cNvPr id="13" name="Рисунок 12" descr="4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208" b="5208"/>
          <a:stretch>
            <a:fillRect/>
          </a:stretch>
        </p:blipFill>
        <p:spPr>
          <a:xfrm>
            <a:off x="3275856" y="404664"/>
            <a:ext cx="3024335" cy="3612397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Machine</dc:creator>
  <cp:lastModifiedBy>Machine</cp:lastModifiedBy>
  <cp:revision>20</cp:revision>
  <dcterms:created xsi:type="dcterms:W3CDTF">2019-02-01T14:20:08Z</dcterms:created>
  <dcterms:modified xsi:type="dcterms:W3CDTF">2019-02-01T17:38:46Z</dcterms:modified>
</cp:coreProperties>
</file>