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61" r:id="rId2"/>
    <p:sldId id="277" r:id="rId3"/>
    <p:sldId id="266" r:id="rId4"/>
    <p:sldId id="265" r:id="rId5"/>
    <p:sldId id="267" r:id="rId6"/>
    <p:sldId id="268" r:id="rId7"/>
    <p:sldId id="273" r:id="rId8"/>
    <p:sldId id="279" r:id="rId9"/>
    <p:sldId id="269" r:id="rId10"/>
    <p:sldId id="272" r:id="rId11"/>
    <p:sldId id="271" r:id="rId12"/>
    <p:sldId id="270" r:id="rId13"/>
    <p:sldId id="274" r:id="rId14"/>
    <p:sldId id="275" r:id="rId15"/>
    <p:sldId id="278" r:id="rId16"/>
  </p:sldIdLst>
  <p:sldSz cx="9144000" cy="6858000" type="screen4x3"/>
  <p:notesSz cx="6858000" cy="9144000"/>
  <p:embeddedFontLst>
    <p:embeddedFont>
      <p:font typeface="Comic Sans MS" pitchFamily="66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1" d="100"/>
          <a:sy n="71" d="100"/>
        </p:scale>
        <p:origin x="-4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C743E-F4D7-4FA6-B073-5F4EB73B3571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581C-8A5D-457B-9508-3E9255958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81C-8A5D-457B-9508-3E9255958F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81C-8A5D-457B-9508-3E9255958F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81C-8A5D-457B-9508-3E9255958F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81C-8A5D-457B-9508-3E9255958F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81C-8A5D-457B-9508-3E9255958F6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28.01.2019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28.01.2019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28.01.2019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51720" y="548681"/>
            <a:ext cx="61926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Зимушка красавица детворе всей нравится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140968"/>
            <a:ext cx="38308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МДОУ № 95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Средняя группа № 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2018-2019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850106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Мирон </a:t>
            </a:r>
            <a:r>
              <a:rPr lang="ru-RU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Казенко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C:\Users\Елена\Desktop\фото зимнего конкурса\IMG_4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898708" cy="496855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0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661248"/>
            <a:ext cx="6552728" cy="850106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Кристина </a:t>
            </a:r>
            <a:r>
              <a:rPr lang="ru-RU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Игольникова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Users\Елена\Desktop\фото зимнего конкурса\IMG_4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20688"/>
            <a:ext cx="3960440" cy="493164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Маргарита Паутова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 descr="C:\Users\Елена\Desktop\фото зимнего конкурса\IMG_4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3951442" cy="525658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14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5832648" cy="1080120"/>
          </a:xfrm>
        </p:spPr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Дарина</a:t>
            </a:r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Нефёдова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C:\Users\Елена\Desktop\фото зимнего конкурса\IMG_4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820925" cy="518457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840760" cy="1440160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 это МЫ, со своими </a:t>
            </a:r>
            <a:b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поделками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2" name="Picture 2" descr="C:\Users\Елена\Desktop\фото зимнего конкурса\SAM_3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6234654" cy="460851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14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340768"/>
            <a:ext cx="5472608" cy="1800200"/>
          </a:xfrm>
        </p:spPr>
        <p:txBody>
          <a:bodyPr/>
          <a:lstStyle/>
          <a:p>
            <a:r>
              <a:rPr lang="ru-RU" sz="8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Спасибо за участие!</a:t>
            </a:r>
            <a:endParaRPr lang="ru-RU" sz="8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5760640" cy="850106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Наши поделки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266" name="Picture 2" descr="C:\Users\Елена\Desktop\фото зимнего конкурса\SAM_3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5158703" cy="457145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978896" cy="994122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«Ёлочка»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Елена\Desktop\фото зимнего конкурса\IMG_4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3264363" cy="489654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192688" cy="1143000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Варвара Золотых 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Елена\Desktop\фото зимнего конкурса\SAM_3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524484" cy="467533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14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491064" cy="850106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«Ёлочный хоровод»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Users\Елена\Desktop\фото зимнего конкурса\SAM_3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5410533" cy="4698131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0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059016" cy="706090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Ярослав </a:t>
            </a:r>
            <a:r>
              <a:rPr lang="ru-RU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Пакин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 descr="C:\Users\Елена\Desktop\фото зимнего конкурса\SAM_3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3794974" cy="496855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5616624" cy="1066130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«Ёлочка красавица»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195" name="Picture 3" descr="C:\Users\Елена\Desktop\фото зимнего конкурса\SAM_3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3672408" cy="497809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0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192688" cy="1143000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Воронин Кирилл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Елена\Desktop\фото зимнего конкурса\IMG-025b5cd735b206fe43f41f03a025a7d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3528392" cy="48621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14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544616" cy="778098"/>
          </a:xfrm>
        </p:spPr>
        <p:txBody>
          <a:bodyPr/>
          <a:lstStyle/>
          <a:p>
            <a:r>
              <a:rPr lang="ru-RU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Данил </a:t>
            </a:r>
            <a:r>
              <a:rPr lang="ru-RU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Шелегов</a:t>
            </a:r>
            <a:endParaRPr lang="ru-RU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C:\Users\Елена\Desktop\фото зимнего конкурса\IMG_4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4579375" cy="504056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14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061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57</Words>
  <Application>Microsoft Office PowerPoint</Application>
  <PresentationFormat>Экран (4:3)</PresentationFormat>
  <Paragraphs>23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Calibri</vt:lpstr>
      <vt:lpstr>1_Тема Office</vt:lpstr>
      <vt:lpstr>Слайд 1</vt:lpstr>
      <vt:lpstr>Наши поделки</vt:lpstr>
      <vt:lpstr>«Ёлочка»</vt:lpstr>
      <vt:lpstr>Варвара Золотых </vt:lpstr>
      <vt:lpstr>«Ёлочный хоровод»</vt:lpstr>
      <vt:lpstr>Ярослав Пакин</vt:lpstr>
      <vt:lpstr>«Ёлочка красавица»</vt:lpstr>
      <vt:lpstr>Воронин Кирилл</vt:lpstr>
      <vt:lpstr>Данил Шелегов</vt:lpstr>
      <vt:lpstr>Мирон Казенко</vt:lpstr>
      <vt:lpstr>Кристина Игольникова</vt:lpstr>
      <vt:lpstr>Маргарита Паутова</vt:lpstr>
      <vt:lpstr>Дарина Нефёдова</vt:lpstr>
      <vt:lpstr>А это МЫ, со своими  поделками</vt:lpstr>
      <vt:lpstr>Спасибо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Елена</cp:lastModifiedBy>
  <cp:revision>62</cp:revision>
  <dcterms:created xsi:type="dcterms:W3CDTF">2014-07-06T18:18:01Z</dcterms:created>
  <dcterms:modified xsi:type="dcterms:W3CDTF">2019-01-28T13:08:30Z</dcterms:modified>
</cp:coreProperties>
</file>