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65" r:id="rId12"/>
    <p:sldId id="270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15616" y="2143116"/>
            <a:ext cx="7742664" cy="2832315"/>
            <a:chOff x="1115616" y="2146448"/>
            <a:chExt cx="7165477" cy="298368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069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741066"/>
              <a:ext cx="5084703" cy="389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Международная интеллектуальная игра преследования ЖИПТО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24128" y="4365104"/>
            <a:ext cx="3168352" cy="1752600"/>
          </a:xfrm>
        </p:spPr>
        <p:txBody>
          <a:bodyPr/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кат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Никитина В.А.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http://www.kz-fr.com/_img/_game_jipto/pr_jipto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23907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11760" y="2564904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рис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/>
          </a:p>
        </p:txBody>
      </p:sp>
      <p:pic>
        <p:nvPicPr>
          <p:cNvPr id="3075" name="Рисунок 8" descr="http://www.kz-fr.com/_img/_game_jipto/pr_jipto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24288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08104" y="2492896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рис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/>
          </a:p>
        </p:txBody>
      </p:sp>
      <p:pic>
        <p:nvPicPr>
          <p:cNvPr id="3076" name="Рисунок 9" descr="http://www.kz-fr.com/_img/_game_jipto/pr_jipto/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84984"/>
            <a:ext cx="24098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95936" y="5157192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рис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ЖИПТОИД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http://img-fotki.yandex.ru/get/6430/47407354.bd8/0_11fc53_79dce0bb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067944" y="3429000"/>
            <a:ext cx="1968385" cy="2952328"/>
          </a:xfrm>
          <a:prstGeom prst="rect">
            <a:avLst/>
          </a:prstGeom>
          <a:noFill/>
        </p:spPr>
      </p:pic>
      <p:pic>
        <p:nvPicPr>
          <p:cNvPr id="20482" name="Рисунок 2" descr="http://kz-fr.com/_img/_game_jipto/pr_jiptoid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300857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11" descr="http://kz-fr.com/_img/_game_jipto/pr_jiptoid/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501008"/>
            <a:ext cx="3019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12" descr="http://kz-fr.com/_img/_game_jipto/pr_jiptoid/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628800"/>
            <a:ext cx="3019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http://kz-fr.com/_img/_game_jipto/pr_jiptoid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1728192" cy="16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87624" y="2132856"/>
            <a:ext cx="2160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Начальная позиция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Рисунок 4" descr="http://kz-fr.com/_img/_game_jipto/pr_jiptoid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76672"/>
            <a:ext cx="1728192" cy="16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419872" y="2132856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Шаг вперед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Рисунок 5" descr="http://kz-fr.com/_img/_game_jipto/pr_jiptoid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76672"/>
            <a:ext cx="1728192" cy="16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220072" y="2132856"/>
            <a:ext cx="2088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Шаг вперед и вправо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Рисунок 6" descr="http://kz-fr.com/_img/_game_jipto/pr_jiptoid/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564904"/>
            <a:ext cx="1728192" cy="16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59632" y="4221088"/>
            <a:ext cx="2088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Шаг назад и вправо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6" name="Рисунок 7" descr="http://kz-fr.com/_img/_game_jipto/pr_jiptoid/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564904"/>
            <a:ext cx="1728193" cy="163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491880" y="4221088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Шаг назад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8" name="Рисунок 8" descr="http://kz-fr.com/_img/_game_jipto/pr_jiptoid/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2564904"/>
            <a:ext cx="1728192" cy="16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5220072" y="4221088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Шаг назад и влево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0" name="Рисунок 9" descr="http://kz-fr.com/_img/_game_jipto/pr_jiptoid/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4653136"/>
            <a:ext cx="1728192" cy="16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1187624" y="6309320"/>
            <a:ext cx="2160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Шаг вперед и влево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2" name="Picture 8" descr="http://fashionblog4fall.info/photo/56b5ba9a8e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838072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«Это не только игра, но и целостная педагогическая система по активизации творческих возможностей, в основе которой динамические интеллектуальные игры преследования»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(Г.Томский)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150242"/>
            <a:ext cx="2664296" cy="2430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779912" y="2852936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Интеллектуальная игра ЖИПТО была изобретена в 1988 году в Якутске профессором Григорием Васильевичем Томским, доктором физико-математических наук.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4005064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Жипто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 — это международное название игры "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Сонор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Жипто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". Ж. И. П. — это аббревиатура, означающая "интеллектуальная игра-преследование". "То" — игровое окончание и  начало фамилии создателя.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14414" y="1643050"/>
            <a:ext cx="6715172" cy="3972237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86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70C0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rgbClr val="0070C0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rgbClr val="0070C0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627784" y="548680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Игра имеет две цели: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2780928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обучающая,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которую преследует взрослый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2708920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игровая,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ради которой действует ребенок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491880" y="1412776"/>
            <a:ext cx="864096" cy="108012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24128" y="1412776"/>
            <a:ext cx="792088" cy="108012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Виктория\Desktop\8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872628"/>
            <a:ext cx="2004108" cy="2985372"/>
          </a:xfrm>
          <a:prstGeom prst="rect">
            <a:avLst/>
          </a:prstGeom>
          <a:noFill/>
        </p:spPr>
      </p:pic>
      <p:pic>
        <p:nvPicPr>
          <p:cNvPr id="1029" name="Picture 5" descr="http://shostka-dnz9.info/wp-content/uploads/2016/02/45440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7584" y="2636912"/>
            <a:ext cx="1440160" cy="3820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chool96.centerstart.ru/sites/school96.centerstart.ru/files/09f87b90ba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02829" y="2492896"/>
            <a:ext cx="3341171" cy="41764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Требования к игре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340768"/>
            <a:ext cx="7992888" cy="45259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Каждая игра должна давать упражнения, полезные для умственного развития детей и их воспитания.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игре обязательно наличие увлекательной задачи, решение которой требует умственного усилия, преодоление некоторых трудностей.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 обучения в игре должен сочетаться с занимательностью.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Игровое поле игры ЖИПТО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content.foto.my.mail.ru/mail/katya-200910/_blogs/i-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3888432" cy="5278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3.bp.blogspot.com/_hb3UkjO7h2g/SJnd1kx5YNI/AAAAAAAAACs/7s6Ljvqk9vM/s400/Japonais-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2520280" cy="3360373"/>
          </a:xfrm>
          <a:prstGeom prst="rect">
            <a:avLst/>
          </a:prstGeom>
          <a:noFill/>
        </p:spPr>
      </p:pic>
      <p:pic>
        <p:nvPicPr>
          <p:cNvPr id="4" name="Picture 2" descr="http://kz-fr.com/index.php/component/joomgallery/image?format=raw&amp;type=img&amp;id=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836712"/>
            <a:ext cx="2539451" cy="3341192"/>
          </a:xfrm>
          <a:prstGeom prst="rect">
            <a:avLst/>
          </a:prstGeom>
          <a:noFill/>
        </p:spPr>
      </p:pic>
      <p:pic>
        <p:nvPicPr>
          <p:cNvPr id="5" name="Picture 4" descr="http://kz-fr.com/images/joomgallery/thumbnails/___2/__11_20121022_16005157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564904"/>
            <a:ext cx="2525654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Фишки для игры ЖИПТО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2664295" cy="213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573016"/>
            <a:ext cx="3231126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73016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Базовая версия игры ЖИПТО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2" descr="http://www.kz-fr.com/_img/_game_jipto/pr_jipto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53099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95936" y="5733256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рис 1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http://www.kz-fr.com/_img/_game_jipto/pr_jipto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39752" y="2708920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рис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pic>
        <p:nvPicPr>
          <p:cNvPr id="2051" name="Рисунок 4" descr="http://www.kz-fr.com/_img/_game_jipto/pr_jipto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80112" y="2708920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рис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/>
          </a:p>
        </p:txBody>
      </p:sp>
      <p:pic>
        <p:nvPicPr>
          <p:cNvPr id="2052" name="Рисунок 5" descr="http://www.kz-fr.com/_img/_game_jipto/pr_jipto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356992"/>
            <a:ext cx="245357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11760" y="530120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рис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/>
          </a:p>
        </p:txBody>
      </p:sp>
      <p:pic>
        <p:nvPicPr>
          <p:cNvPr id="2054" name="Рисунок 6" descr="http://www.kz-fr.com/_img/_game_jipto/pr_jipto/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356992"/>
            <a:ext cx="2409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652120" y="5229200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рис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220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Международная интеллектуальная игра преследования ЖИПТО</vt:lpstr>
      <vt:lpstr>Слайд 2</vt:lpstr>
      <vt:lpstr>Слайд 3</vt:lpstr>
      <vt:lpstr>Требования к игре </vt:lpstr>
      <vt:lpstr>Игровое поле игры ЖИПТО</vt:lpstr>
      <vt:lpstr>Слайд 6</vt:lpstr>
      <vt:lpstr>Фишки для игры ЖИПТО</vt:lpstr>
      <vt:lpstr>Базовая версия игры ЖИПТО </vt:lpstr>
      <vt:lpstr>Слайд 9</vt:lpstr>
      <vt:lpstr>Слайд 10</vt:lpstr>
      <vt:lpstr>ЖИПТОИД</vt:lpstr>
      <vt:lpstr>Слайд 12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Виктория</cp:lastModifiedBy>
  <cp:revision>31</cp:revision>
  <dcterms:created xsi:type="dcterms:W3CDTF">2014-07-06T18:18:01Z</dcterms:created>
  <dcterms:modified xsi:type="dcterms:W3CDTF">2016-12-12T15:56:31Z</dcterms:modified>
</cp:coreProperties>
</file>