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77" r:id="rId2"/>
    <p:sldId id="279" r:id="rId3"/>
    <p:sldId id="278" r:id="rId4"/>
    <p:sldId id="280" r:id="rId5"/>
    <p:sldId id="281" r:id="rId6"/>
    <p:sldId id="282" r:id="rId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990000"/>
    <a:srgbClr val="CF2170"/>
    <a:srgbClr val="FF33CC"/>
    <a:srgbClr val="C22EA2"/>
    <a:srgbClr val="0000FF"/>
    <a:srgbClr val="FF99FF"/>
    <a:srgbClr val="FF0066"/>
    <a:srgbClr val="0075EA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ableStyles" Target="tableStyles.xml"/><Relationship Id="rId5" Type="http://schemas.openxmlformats.org/officeDocument/2006/relationships/slide" Target="slides/slide4.xml"/><Relationship Id="rId10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6" Type="http://schemas.openxmlformats.org/officeDocument/2006/relationships/image" Target="../media/image5.jpe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10.png"/><Relationship Id="rId4" Type="http://schemas.openxmlformats.org/officeDocument/2006/relationships/image" Target="../media/image8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8.png"/><Relationship Id="rId4" Type="http://schemas.openxmlformats.org/officeDocument/2006/relationships/image" Target="../media/image11.png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2" descr="C:\Users\Анжелика\Desktop\2\фоны рамки надписи\Фоны леса\фон 5.jpg"/>
          <p:cNvPicPr>
            <a:picLocks noChangeAspect="1" noChangeArrowheads="1"/>
          </p:cNvPicPr>
          <p:nvPr userDrawn="1"/>
        </p:nvPicPr>
        <p:blipFill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8690" y="255382"/>
            <a:ext cx="8606620" cy="63472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0" name="Picture 3" descr="C:\Users\Анжелика\Desktop\Тома В лесу родилась елочка\3\отрисовки леса\76.png"/>
          <p:cNvPicPr>
            <a:picLocks noChangeAspect="1" noChangeArrowheads="1"/>
          </p:cNvPicPr>
          <p:nvPr userDrawn="1"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 flipH="1">
            <a:off x="262067" y="1796211"/>
            <a:ext cx="3240360" cy="29728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3" descr="C:\Users\Анжелика\Desktop\Тома В лесу родилась елочка\3\отрисовки леса\71.png"/>
          <p:cNvPicPr>
            <a:picLocks noChangeAspect="1" noChangeArrowheads="1"/>
          </p:cNvPicPr>
          <p:nvPr userDrawn="1"/>
        </p:nvPicPr>
        <p:blipFill rotWithShape="1"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53953" y="4067017"/>
            <a:ext cx="3215686" cy="14040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2" name="Picture 2" descr="http://img-fotki.yandex.ru/get/9505/134091466.df/0_cf381_1fa6cb5a_XL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627784" y="3429000"/>
            <a:ext cx="3384376" cy="314323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3" name="Picture 2" descr="C:\Users\Анжелика\Desktop\2\фоны рамки надписи\Фоны леса\фон 5.jpg"/>
          <p:cNvPicPr>
            <a:picLocks noChangeAspect="1" noChangeArrowheads="1"/>
          </p:cNvPicPr>
          <p:nvPr userDrawn="1"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3132000" y="1368000"/>
            <a:ext cx="432000" cy="1260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6" descr="C:\Все\наборы\YvLena ну, погоди! новый год\ну погоди зима (44)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63896" y="5229200"/>
            <a:ext cx="8615736" cy="13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10" name="Группа 9"/>
          <p:cNvGrpSpPr/>
          <p:nvPr userDrawn="1"/>
        </p:nvGrpSpPr>
        <p:grpSpPr>
          <a:xfrm>
            <a:off x="194184" y="112846"/>
            <a:ext cx="8828654" cy="4492284"/>
            <a:chOff x="13657" y="-27586"/>
            <a:chExt cx="8828654" cy="4492284"/>
          </a:xfrm>
        </p:grpSpPr>
        <p:pic>
          <p:nvPicPr>
            <p:cNvPr id="11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-7757"/>
            <a:stretch/>
          </p:blipFill>
          <p:spPr bwMode="auto">
            <a:xfrm>
              <a:off x="13657" y="-27586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2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-7757"/>
            <a:stretch/>
          </p:blipFill>
          <p:spPr bwMode="auto">
            <a:xfrm>
              <a:off x="4427984" y="0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7" name="Picture 4" descr="C:\Все\наборы\YvLena КЕША 1 часть\КЕША от YvLena часть 1 (20)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248141" y="280898"/>
            <a:ext cx="1800200" cy="1800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4" descr="http://img-fotki.yandex.ru/get/9513/134091466.df/0_cf383_7f284dac_L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372200" y="4221088"/>
            <a:ext cx="2381250" cy="23383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6" descr="C:\Все\наборы\YvLena ну, погоди! новый год\ну погоди зима (44)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63896" y="5229200"/>
            <a:ext cx="8615736" cy="13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7" name="Группа 6"/>
          <p:cNvGrpSpPr/>
          <p:nvPr userDrawn="1"/>
        </p:nvGrpSpPr>
        <p:grpSpPr>
          <a:xfrm>
            <a:off x="194184" y="112846"/>
            <a:ext cx="8828654" cy="4492284"/>
            <a:chOff x="13657" y="-27586"/>
            <a:chExt cx="8828654" cy="4492284"/>
          </a:xfrm>
        </p:grpSpPr>
        <p:pic>
          <p:nvPicPr>
            <p:cNvPr id="8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-7757"/>
            <a:stretch/>
          </p:blipFill>
          <p:spPr bwMode="auto">
            <a:xfrm>
              <a:off x="13657" y="-27586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9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-7757"/>
            <a:stretch/>
          </p:blipFill>
          <p:spPr bwMode="auto">
            <a:xfrm>
              <a:off x="4427984" y="0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10" name="Picture 4" descr="C:\Все\наборы\YvLena КЕША 1 часть\КЕША от YvLena часть 1 (20)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 flipH="1">
            <a:off x="248141" y="280898"/>
            <a:ext cx="1800200" cy="1800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2" descr="http://img-fotki.yandex.ru/get/9110/134091466.df/0_cf386_b1c3479e_XL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6156176" y="4127613"/>
            <a:ext cx="2723456" cy="248515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 dirty="0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Picture 6" descr="C:\Все\наборы\YvLena ну, погоди! новый год\ну погоди зима (44).png"/>
          <p:cNvPicPr>
            <a:picLocks noChangeAspect="1" noChangeArrowheads="1"/>
          </p:cNvPicPr>
          <p:nvPr userDrawn="1"/>
        </p:nvPicPr>
        <p:blipFill rotWithShape="1">
          <a:blip r:embed="rId2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/>
        </p:blipFill>
        <p:spPr bwMode="auto">
          <a:xfrm>
            <a:off x="263896" y="5229200"/>
            <a:ext cx="8615736" cy="13835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grpSp>
        <p:nvGrpSpPr>
          <p:cNvPr id="8" name="Группа 7"/>
          <p:cNvGrpSpPr/>
          <p:nvPr userDrawn="1"/>
        </p:nvGrpSpPr>
        <p:grpSpPr>
          <a:xfrm>
            <a:off x="194184" y="112846"/>
            <a:ext cx="8828654" cy="4492284"/>
            <a:chOff x="13657" y="-27586"/>
            <a:chExt cx="8828654" cy="4492284"/>
          </a:xfrm>
        </p:grpSpPr>
        <p:pic>
          <p:nvPicPr>
            <p:cNvPr id="9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-7757"/>
            <a:stretch/>
          </p:blipFill>
          <p:spPr bwMode="auto">
            <a:xfrm>
              <a:off x="13657" y="-27586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  <p:pic>
          <p:nvPicPr>
            <p:cNvPr id="10" name="Picture 7" descr="C:\Все\наборы\YvLena МАМОНТЕНОК\приключения мамонтенка (16).png"/>
            <p:cNvPicPr>
              <a:picLocks noChangeAspect="1" noChangeArrowheads="1"/>
            </p:cNvPicPr>
            <p:nvPr/>
          </p:nvPicPr>
          <p:blipFill rotWithShape="1">
            <a:blip r:embed="rId3" cstate="email">
              <a:extLst>
                <a:ext uri="{28A0092B-C50C-407E-A947-70E740481C1C}">
                  <a14:useLocalDpi xmlns:a14="http://schemas.microsoft.com/office/drawing/2010/main" xmlns=""/>
                </a:ext>
              </a:extLst>
            </a:blip>
            <a:srcRect b="-7757"/>
            <a:stretch/>
          </p:blipFill>
          <p:spPr bwMode="auto">
            <a:xfrm>
              <a:off x="4427984" y="0"/>
              <a:ext cx="4414327" cy="4464698"/>
            </a:xfrm>
            <a:prstGeom prst="rect">
              <a:avLst/>
            </a:prstGeom>
            <a:noFill/>
            <a:extLst>
              <a:ext uri="{909E8E84-426E-40DD-AFC4-6F175D3DCCD1}">
                <a14:hiddenFill xmlns:a14="http://schemas.microsoft.com/office/drawing/2010/main" xmlns="">
                  <a:solidFill>
                    <a:srgbClr val="FFFFFF"/>
                  </a:solidFill>
                </a14:hiddenFill>
              </a:ext>
            </a:extLst>
          </p:spPr>
        </p:pic>
      </p:grpSp>
      <p:pic>
        <p:nvPicPr>
          <p:cNvPr id="5" name="Picture 2" descr="http://img-fotki.yandex.ru/get/9162/134091466.df/0_cf384_a50cfc83_L.png"/>
          <p:cNvPicPr>
            <a:picLocks noChangeAspect="1" noChangeArrowheads="1"/>
          </p:cNvPicPr>
          <p:nvPr userDrawn="1"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251520" y="4041138"/>
            <a:ext cx="2232248" cy="25025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Все\наборы\YvLena КЕША 1 часть\КЕША от YvLena часть 1 (20).png"/>
          <p:cNvPicPr>
            <a:picLocks noChangeAspect="1" noChangeArrowheads="1"/>
          </p:cNvPicPr>
          <p:nvPr userDrawn="1"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 xmlns=""/>
              </a:ext>
            </a:extLst>
          </a:blip>
          <a:srcRect/>
          <a:stretch>
            <a:fillRect/>
          </a:stretch>
        </p:blipFill>
        <p:spPr bwMode="auto">
          <a:xfrm>
            <a:off x="7024228" y="271669"/>
            <a:ext cx="1800200" cy="1800200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hyperlink" Target="http://nsportal.ru/user/33485" TargetMode="Externa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00B0F0"/>
            </a:gs>
            <a:gs pos="14000">
              <a:srgbClr val="85C2FF"/>
            </a:gs>
            <a:gs pos="67000">
              <a:schemeClr val="bg1"/>
            </a:gs>
            <a:gs pos="100000">
              <a:schemeClr val="bg1"/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Рамка 7"/>
          <p:cNvSpPr/>
          <p:nvPr/>
        </p:nvSpPr>
        <p:spPr>
          <a:xfrm>
            <a:off x="0" y="0"/>
            <a:ext cx="9144000" cy="6858000"/>
          </a:xfrm>
          <a:prstGeom prst="frame">
            <a:avLst>
              <a:gd name="adj1" fmla="val 3862"/>
            </a:avLst>
          </a:prstGeom>
          <a:gradFill flip="none" rotWithShape="1">
            <a:gsLst>
              <a:gs pos="2000">
                <a:srgbClr val="FF0000"/>
              </a:gs>
              <a:gs pos="99167">
                <a:srgbClr val="FF0000"/>
              </a:gs>
              <a:gs pos="26000">
                <a:srgbClr val="FFFF00"/>
              </a:gs>
              <a:gs pos="76000">
                <a:srgbClr val="FFFF00"/>
              </a:gs>
              <a:gs pos="51000">
                <a:srgbClr val="00B050"/>
              </a:gs>
            </a:gsLst>
            <a:lin ang="16200000" scaled="0"/>
            <a:tileRect/>
          </a:gradFill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ru-RU" dirty="0">
              <a:solidFill>
                <a:srgbClr val="002060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1297262" y="6653235"/>
            <a:ext cx="3024336" cy="2462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1000" dirty="0" smtClean="0">
                <a:solidFill>
                  <a:srgbClr val="FF99FF"/>
                </a:solidFill>
                <a:latin typeface="Monotype Corsiva" pitchFamily="66" charset="0"/>
              </a:rPr>
              <a:t>Матюшкина А.В</a:t>
            </a:r>
            <a:r>
              <a:rPr lang="ru-RU" sz="1000" dirty="0" smtClean="0">
                <a:solidFill>
                  <a:srgbClr val="FF0066"/>
                </a:solidFill>
                <a:latin typeface="Monotype Corsiva" pitchFamily="66" charset="0"/>
              </a:rPr>
              <a:t>. </a:t>
            </a:r>
            <a:r>
              <a:rPr lang="en-US" sz="1000" dirty="0" smtClean="0">
                <a:latin typeface="Monotype Corsiva" pitchFamily="66" charset="0"/>
                <a:hlinkClick r:id="rId13"/>
              </a:rPr>
              <a:t>http://nsportal.ru/user/33485</a:t>
            </a:r>
            <a:r>
              <a:rPr lang="ru-RU" sz="1000" dirty="0" smtClean="0">
                <a:latin typeface="Monotype Corsiva" pitchFamily="66" charset="0"/>
              </a:rPr>
              <a:t>  </a:t>
            </a:r>
            <a:endParaRPr lang="ru-RU" sz="1000" dirty="0">
              <a:latin typeface="Monotype Corsiva" pitchFamily="66" charset="0"/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pPr/>
              <a:t>09.03.2017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7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907704" y="1988840"/>
            <a:ext cx="5544616" cy="1470025"/>
          </a:xfrm>
          <a:ln>
            <a:noFill/>
          </a:ln>
        </p:spPr>
        <p:txBody>
          <a:bodyPr>
            <a:noAutofit/>
          </a:bodyPr>
          <a:lstStyle/>
          <a:p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Конкурс</a:t>
            </a:r>
            <a:b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«Чудо Масленица»</a:t>
            </a:r>
            <a:br>
              <a:rPr lang="ru-RU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</a:br>
            <a:endParaRPr lang="ru-RU" sz="3200" b="1" dirty="0">
              <a:solidFill>
                <a:srgbClr val="99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763072" y="5877272"/>
            <a:ext cx="3380928" cy="603448"/>
          </a:xfrm>
        </p:spPr>
        <p:txBody>
          <a:bodyPr>
            <a:normAutofit/>
          </a:bodyPr>
          <a:lstStyle/>
          <a:p>
            <a:pPr lvl="0"/>
            <a:r>
              <a:rPr lang="ru-RU" sz="2800" b="1" dirty="0" smtClean="0">
                <a:solidFill>
                  <a:srgbClr val="990000"/>
                </a:solidFill>
                <a:latin typeface="Times New Roman" pitchFamily="18" charset="0"/>
                <a:cs typeface="Times New Roman" pitchFamily="18" charset="0"/>
              </a:rPr>
              <a:t>группа №7</a:t>
            </a:r>
            <a:endParaRPr lang="ru-RU" sz="2800" b="1" dirty="0" smtClean="0">
              <a:ln w="11430"/>
              <a:solidFill>
                <a:srgbClr val="990000"/>
              </a:soli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1486128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027" name="Picture 3" descr="C:\Users\Виктория\Desktop\масленица\Силантьев 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83568" y="2060848"/>
            <a:ext cx="3240361" cy="410445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C:\Users\Виктория\Desktop\масленица\Золотов С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932040" y="404664"/>
            <a:ext cx="3096344" cy="37444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029" name="Rectangle 5"/>
          <p:cNvSpPr>
            <a:spLocks noChangeArrowheads="1"/>
          </p:cNvSpPr>
          <p:nvPr/>
        </p:nvSpPr>
        <p:spPr bwMode="auto">
          <a:xfrm>
            <a:off x="1259632" y="6149915"/>
            <a:ext cx="208823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Силантьев Влад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030" name="Rectangle 6"/>
          <p:cNvSpPr>
            <a:spLocks noChangeArrowheads="1"/>
          </p:cNvSpPr>
          <p:nvPr/>
        </p:nvSpPr>
        <p:spPr bwMode="auto">
          <a:xfrm>
            <a:off x="5364088" y="4077072"/>
            <a:ext cx="201622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Золотов Сергей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129727491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3073" name="Picture 1" descr="C:\Users\Виктория\Desktop\масленица\Неделяева В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51520" y="2026801"/>
            <a:ext cx="5256584" cy="456379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3074" name="Rectangle 2"/>
          <p:cNvSpPr>
            <a:spLocks noChangeArrowheads="1"/>
          </p:cNvSpPr>
          <p:nvPr/>
        </p:nvSpPr>
        <p:spPr bwMode="auto">
          <a:xfrm>
            <a:off x="4211960" y="6237312"/>
            <a:ext cx="1870961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Неделяева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Вика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41780742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ъект 2"/>
          <p:cNvSpPr txBox="1">
            <a:spLocks/>
          </p:cNvSpPr>
          <p:nvPr/>
        </p:nvSpPr>
        <p:spPr>
          <a:xfrm>
            <a:off x="4067944" y="4221088"/>
            <a:ext cx="3720817" cy="2304256"/>
          </a:xfrm>
          <a:prstGeom prst="rect">
            <a:avLst/>
          </a:prstGeom>
        </p:spPr>
        <p:txBody>
          <a:bodyPr/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Font typeface="Arial" pitchFamily="34" charset="0"/>
              <a:buNone/>
            </a:pP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2049" name="Picture 1" descr="C:\Users\Виктория\Desktop\масленица\Петухова Т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156176" y="2132856"/>
            <a:ext cx="2622639" cy="39604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0" name="Rectangle 2"/>
          <p:cNvSpPr>
            <a:spLocks noChangeArrowheads="1"/>
          </p:cNvSpPr>
          <p:nvPr/>
        </p:nvSpPr>
        <p:spPr bwMode="auto">
          <a:xfrm>
            <a:off x="6516216" y="6093296"/>
            <a:ext cx="1979712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Петухова Таня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1" name="Picture 3" descr="C:\Users\Виктория\Desktop\масленица\Сафонов П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872" y="332656"/>
            <a:ext cx="2531017" cy="36450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2" name="Rectangle 4"/>
          <p:cNvSpPr>
            <a:spLocks noChangeArrowheads="1"/>
          </p:cNvSpPr>
          <p:nvPr/>
        </p:nvSpPr>
        <p:spPr bwMode="auto">
          <a:xfrm>
            <a:off x="3779912" y="4005064"/>
            <a:ext cx="177388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Сафонов Паша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2053" name="Picture 5" descr="C:\Users\Виктория\Desktop\масленица\Набизаде С.JP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827584" y="332656"/>
            <a:ext cx="2186439" cy="338437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054" name="Rectangle 6"/>
          <p:cNvSpPr>
            <a:spLocks noChangeArrowheads="1"/>
          </p:cNvSpPr>
          <p:nvPr/>
        </p:nvSpPr>
        <p:spPr bwMode="auto">
          <a:xfrm>
            <a:off x="1043608" y="3645024"/>
            <a:ext cx="178446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Набизаде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Сима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xmlns="" val="22432676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C:\Users\Виктория\Desktop\масленица\Грибкова В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588224" y="2060848"/>
            <a:ext cx="1944216" cy="434166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7411" name="Picture 3" descr="C:\Users\Виктория\Desktop\масленица\Киселева В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27784" y="260648"/>
            <a:ext cx="3600400" cy="517328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131840" y="5373216"/>
            <a:ext cx="2267744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Киселева Вероника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4860032" y="5949280"/>
            <a:ext cx="1764073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0" u="none" strike="noStrike" cap="none" normalizeH="0" baseline="0" dirty="0" err="1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Грибкова</a:t>
            </a:r>
            <a:r>
              <a:rPr kumimoji="0" lang="ru-RU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Times New Roman" pitchFamily="18" charset="0"/>
                <a:ea typeface="Calibri" pitchFamily="34" charset="0"/>
                <a:cs typeface="Times New Roman" pitchFamily="18" charset="0"/>
              </a:rPr>
              <a:t> Вика</a:t>
            </a:r>
            <a:endParaRPr kumimoji="0" lang="ru-RU" b="1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-1548680" y="1340768"/>
            <a:ext cx="8229600" cy="1143000"/>
          </a:xfrm>
        </p:spPr>
        <p:txBody>
          <a:bodyPr>
            <a:normAutofit/>
          </a:bodyPr>
          <a:lstStyle/>
          <a:p>
            <a:r>
              <a:rPr lang="ru-RU" sz="1800" b="1" dirty="0" smtClean="0">
                <a:latin typeface="Times New Roman" pitchFamily="18" charset="0"/>
                <a:cs typeface="Times New Roman" pitchFamily="18" charset="0"/>
              </a:rPr>
              <a:t>Капустина Настя</a:t>
            </a:r>
            <a:endParaRPr lang="ru-RU" sz="18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026" name="Picture 2" descr="C:\Users\Виктория\Desktop\P3061414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95536" y="2132856"/>
            <a:ext cx="2970163" cy="423793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7" name="Picture 3" descr="C:\Users\Виктория\Desktop\P2281401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23928" y="332656"/>
            <a:ext cx="2827742" cy="3816424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Прямоугольник 5"/>
          <p:cNvSpPr/>
          <p:nvPr/>
        </p:nvSpPr>
        <p:spPr>
          <a:xfrm>
            <a:off x="3777326" y="3244334"/>
            <a:ext cx="2882905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b="1" dirty="0" err="1" smtClean="0">
                <a:latin typeface="Times New Roman" pitchFamily="18" charset="0"/>
                <a:cs typeface="Times New Roman" pitchFamily="18" charset="0"/>
              </a:rPr>
              <a:t>Рекстон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smtClean="0">
                <a:latin typeface="Times New Roman" pitchFamily="18" charset="0"/>
                <a:cs typeface="Times New Roman" pitchFamily="18" charset="0"/>
              </a:rPr>
              <a:t>Рома</a:t>
            </a:r>
            <a:endParaRPr lang="ru-RU" dirty="0"/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шаблон масленица - копия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шаблон масленица - копия</Template>
  <TotalTime>82</TotalTime>
  <Words>24</Words>
  <Application>Microsoft Office PowerPoint</Application>
  <PresentationFormat>Экран (4:3)</PresentationFormat>
  <Paragraphs>15</Paragraphs>
  <Slides>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6</vt:i4>
      </vt:variant>
    </vt:vector>
  </HeadingPairs>
  <TitlesOfParts>
    <vt:vector size="7" baseType="lpstr">
      <vt:lpstr>шаблон масленица - копия</vt:lpstr>
      <vt:lpstr>Конкурс «Чудо Масленица» </vt:lpstr>
      <vt:lpstr>Слайд 2</vt:lpstr>
      <vt:lpstr>Слайд 3</vt:lpstr>
      <vt:lpstr>Слайд 4</vt:lpstr>
      <vt:lpstr>Слайд 5</vt:lpstr>
      <vt:lpstr>Капустина Настя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Анжелика</dc:creator>
  <cp:lastModifiedBy>Виктория</cp:lastModifiedBy>
  <cp:revision>13</cp:revision>
  <dcterms:created xsi:type="dcterms:W3CDTF">2014-02-24T16:21:22Z</dcterms:created>
  <dcterms:modified xsi:type="dcterms:W3CDTF">2017-03-09T06:38:34Z</dcterms:modified>
</cp:coreProperties>
</file>