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5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732240" y="5229200"/>
            <a:ext cx="2088232" cy="1368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№7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55776" y="476672"/>
            <a:ext cx="6120680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Групповой конкурс «Краски осени»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ru-RU" dirty="0" smtClean="0"/>
              <a:t>  Наши победители!!!</a:t>
            </a:r>
            <a:endParaRPr lang="ru-RU" dirty="0"/>
          </a:p>
        </p:txBody>
      </p:sp>
      <p:pic>
        <p:nvPicPr>
          <p:cNvPr id="6146" name="Picture 2" descr="http://www.playcast.ru/uploads/2014/08/20/95686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762500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   </a:t>
            </a:r>
            <a:r>
              <a:rPr lang="ru-RU" sz="4800" dirty="0" err="1" smtClean="0">
                <a:latin typeface="+mn-lt"/>
              </a:rPr>
              <a:t>Байгазиева</a:t>
            </a:r>
            <a:r>
              <a:rPr lang="ru-RU" sz="4800" dirty="0" smtClean="0">
                <a:latin typeface="+mn-lt"/>
              </a:rPr>
              <a:t> Елизавета</a:t>
            </a:r>
            <a:endParaRPr lang="ru-RU" sz="4800" dirty="0">
              <a:latin typeface="+mn-lt"/>
            </a:endParaRPr>
          </a:p>
        </p:txBody>
      </p:sp>
      <p:pic>
        <p:nvPicPr>
          <p:cNvPr id="4098" name="Picture 2" descr="C:\Users\Виктория\Desktop\дет сад\IMG_20171030_131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ктория\Desktop\дет сад\IMG_20171030_13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5143500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33456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Шабанова Даша</a:t>
            </a:r>
            <a:endParaRPr lang="ru-RU" sz="4800" dirty="0">
              <a:latin typeface="+mn-lt"/>
            </a:endParaRPr>
          </a:p>
        </p:txBody>
      </p:sp>
      <p:pic>
        <p:nvPicPr>
          <p:cNvPr id="1026" name="Picture 2" descr="C:\Users\Виктория\Desktop\дет сад\IMG_20171025_15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82977"/>
            <a:ext cx="5771597" cy="488638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Парамонов Денис</a:t>
            </a:r>
            <a:endParaRPr lang="ru-RU" sz="4800" dirty="0">
              <a:latin typeface="+mn-lt"/>
            </a:endParaRPr>
          </a:p>
        </p:txBody>
      </p:sp>
      <p:pic>
        <p:nvPicPr>
          <p:cNvPr id="3074" name="Picture 2" descr="C:\Users\Виктория\Desktop\дет сад\IMG_20171030_131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6480720" cy="486054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sz="4800" dirty="0" smtClean="0">
                <a:latin typeface="+mn-lt"/>
              </a:rPr>
              <a:t>Марченко Георгий</a:t>
            </a:r>
            <a:endParaRPr lang="ru-RU" sz="4800" dirty="0">
              <a:latin typeface="+mn-lt"/>
            </a:endParaRPr>
          </a:p>
        </p:txBody>
      </p:sp>
      <p:pic>
        <p:nvPicPr>
          <p:cNvPr id="2050" name="Picture 2" descr="C:\Users\Виктория\Desktop\дет сад\IMG_20171025_15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584" y="1772817"/>
            <a:ext cx="6596335" cy="475252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 Наши победители!!!</vt:lpstr>
      <vt:lpstr>   Байгазиева Елизавета</vt:lpstr>
      <vt:lpstr>Слайд 4</vt:lpstr>
      <vt:lpstr>Шабанова Даша</vt:lpstr>
      <vt:lpstr>Парамонов Денис</vt:lpstr>
      <vt:lpstr>    Марченко Георгий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Виктория</cp:lastModifiedBy>
  <cp:revision>15</cp:revision>
  <dcterms:created xsi:type="dcterms:W3CDTF">2013-07-29T17:42:42Z</dcterms:created>
  <dcterms:modified xsi:type="dcterms:W3CDTF">2017-11-05T18:37:54Z</dcterms:modified>
</cp:coreProperties>
</file>