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13F5D-8B62-4EE0-ABB4-0F77A77E0897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851A6-0C71-44B1-A4D8-FE4CAC424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E3DAC-7598-47DA-BA56-6E41AC624337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BD16C-5C56-4B3A-9540-26A50893C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163C0-3EB2-47E4-AA93-15B46B2CF987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4B25D-925B-4AFB-8709-7B54C0CB9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D504B-5FF4-4FC2-9348-AC4EA40867F7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36912-81C3-4BEF-8588-9FA5E7EF7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24CEB-3F94-4429-9B74-294840899E43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F620C-7D13-4D82-B8E0-4DE335676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A82BF-D853-4C6E-862C-DEAB35B40D12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EA80B-F899-4437-B093-84060D400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E95B-E6F6-484F-B7BF-EEA35748E506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A7C57-FF03-45F8-B5F5-7816177AD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14666-9448-43CA-81AA-97EF0C0C8639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0FB61-6683-4805-8883-36242669A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A615B-F636-4715-92C2-47FC3A93EC80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B110D-EA93-473E-8595-B1E39C38C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31EC6-6103-4147-AC3F-D7068C465935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0CF60-5125-4B9D-9186-555DA0AB4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B48FB-1459-4480-BC1B-463187EE8D0A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3B28C-BA21-4553-B484-DB0791CC4F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D23274-0919-464F-913B-8DF259CEC930}" type="datetimeFigureOut">
              <a:rPr lang="ru-RU"/>
              <a:pPr>
                <a:defRPr/>
              </a:pPr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4D09D6-809D-4C41-8EE6-F54B77C26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143000" y="1219200"/>
            <a:ext cx="7239000" cy="990600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«Наши будни»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Группа №7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dirty="0" smtClean="0"/>
              <a:t>«Прогулка»</a:t>
            </a:r>
            <a:endParaRPr lang="ru-RU" dirty="0"/>
          </a:p>
        </p:txBody>
      </p:sp>
      <p:pic>
        <p:nvPicPr>
          <p:cNvPr id="3076" name="Picture 4" descr="E:\для презентации\IMG_20180122_105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2133600" cy="2844800"/>
          </a:xfrm>
          <a:prstGeom prst="rect">
            <a:avLst/>
          </a:prstGeom>
          <a:noFill/>
        </p:spPr>
      </p:pic>
      <p:pic>
        <p:nvPicPr>
          <p:cNvPr id="3077" name="Picture 5" descr="E:\для презентации\IMG_20180122_1058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733800"/>
            <a:ext cx="2133600" cy="2844800"/>
          </a:xfrm>
          <a:prstGeom prst="rect">
            <a:avLst/>
          </a:prstGeom>
          <a:noFill/>
        </p:spPr>
      </p:pic>
      <p:pic>
        <p:nvPicPr>
          <p:cNvPr id="3078" name="Picture 6" descr="E:\для презентации\IMG_20180122_110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524000"/>
            <a:ext cx="2114550" cy="2819400"/>
          </a:xfrm>
          <a:prstGeom prst="rect">
            <a:avLst/>
          </a:prstGeom>
          <a:noFill/>
        </p:spPr>
      </p:pic>
      <p:pic>
        <p:nvPicPr>
          <p:cNvPr id="3079" name="Picture 7" descr="E:\для презентации\IMG_20180122_1100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733800"/>
            <a:ext cx="211455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4294967295"/>
          </p:nvPr>
        </p:nvSpPr>
        <p:spPr>
          <a:xfrm>
            <a:off x="0" y="2819400"/>
            <a:ext cx="8382000" cy="3352800"/>
          </a:xfrm>
        </p:spPr>
        <p:txBody>
          <a:bodyPr/>
          <a:lstStyle/>
          <a:p>
            <a:pPr algn="just"/>
            <a:endParaRPr lang="ru-RU" sz="2400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100" name="Picture 4" descr="E:\для презентации\IMG_20180122_110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2667000" cy="3556000"/>
          </a:xfrm>
          <a:prstGeom prst="rect">
            <a:avLst/>
          </a:prstGeom>
          <a:noFill/>
        </p:spPr>
      </p:pic>
      <p:pic>
        <p:nvPicPr>
          <p:cNvPr id="4101" name="Picture 5" descr="E:\для презентации\IMG_20180122_110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447800"/>
            <a:ext cx="2686050" cy="3581400"/>
          </a:xfrm>
          <a:prstGeom prst="rect">
            <a:avLst/>
          </a:prstGeom>
          <a:noFill/>
        </p:spPr>
      </p:pic>
      <p:pic>
        <p:nvPicPr>
          <p:cNvPr id="4102" name="Picture 6" descr="E:\для презентации\IMG_20180122_110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057400"/>
            <a:ext cx="25908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ru-RU" dirty="0" smtClean="0"/>
              <a:t>«НОД»</a:t>
            </a:r>
            <a:endParaRPr lang="ru-RU" dirty="0"/>
          </a:p>
        </p:txBody>
      </p:sp>
      <p:pic>
        <p:nvPicPr>
          <p:cNvPr id="16386" name="Picture 2" descr="E:\для презентации\IMG_20180209_0936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2667000" cy="3556000"/>
          </a:xfrm>
          <a:prstGeom prst="rect">
            <a:avLst/>
          </a:prstGeom>
          <a:noFill/>
        </p:spPr>
      </p:pic>
      <p:pic>
        <p:nvPicPr>
          <p:cNvPr id="16387" name="Picture 3" descr="E:\для презентации\IMG_20180209_093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057400"/>
            <a:ext cx="2571750" cy="3429000"/>
          </a:xfrm>
          <a:prstGeom prst="rect">
            <a:avLst/>
          </a:prstGeom>
          <a:noFill/>
        </p:spPr>
      </p:pic>
      <p:pic>
        <p:nvPicPr>
          <p:cNvPr id="16388" name="Picture 4" descr="E:\для презентации\IMG_20180209_0937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5550" y="3200400"/>
            <a:ext cx="25146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для презентации\IMG_20180209_093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2686050" cy="3581400"/>
          </a:xfrm>
          <a:prstGeom prst="rect">
            <a:avLst/>
          </a:prstGeom>
          <a:noFill/>
        </p:spPr>
      </p:pic>
      <p:pic>
        <p:nvPicPr>
          <p:cNvPr id="17411" name="Picture 3" descr="E:\для презентации\IMG_20180209_093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133600"/>
            <a:ext cx="2667000" cy="3556000"/>
          </a:xfrm>
          <a:prstGeom prst="rect">
            <a:avLst/>
          </a:prstGeom>
          <a:noFill/>
        </p:spPr>
      </p:pic>
      <p:pic>
        <p:nvPicPr>
          <p:cNvPr id="17412" name="Picture 4" descr="E:\для презентации\IMG_20180209_0938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971800"/>
            <a:ext cx="268605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E:\для презентации\IMG_20180227_091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2781300" cy="3708400"/>
          </a:xfrm>
          <a:prstGeom prst="rect">
            <a:avLst/>
          </a:prstGeom>
          <a:noFill/>
        </p:spPr>
      </p:pic>
      <p:pic>
        <p:nvPicPr>
          <p:cNvPr id="18436" name="Picture 4" descr="E:\для презентации\IMG_20180227_091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895600"/>
            <a:ext cx="2781300" cy="3708400"/>
          </a:xfrm>
          <a:prstGeom prst="rect">
            <a:avLst/>
          </a:prstGeom>
          <a:noFill/>
        </p:spPr>
      </p:pic>
      <p:pic>
        <p:nvPicPr>
          <p:cNvPr id="18437" name="Picture 5" descr="E:\для презентации\IMG_20180227_0914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600200"/>
            <a:ext cx="27432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ru-RU" dirty="0" smtClean="0"/>
              <a:t>Участники конкурса </a:t>
            </a:r>
            <a:br>
              <a:rPr lang="ru-RU" dirty="0" smtClean="0"/>
            </a:br>
            <a:r>
              <a:rPr lang="ru-RU" dirty="0" smtClean="0"/>
              <a:t>23 февраля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2367031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2538" y="1981200"/>
            <a:ext cx="3761462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28600" y="5073135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Марченко Григорий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562600" y="4572000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Быков Даня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6" name="Picture 2" descr="C:\Users\Виктория\Desktop\IMG_20180312_1032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572000"/>
            <a:ext cx="3838013" cy="2286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124200" y="4114800"/>
            <a:ext cx="1944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+mn-lt"/>
              </a:rPr>
              <a:t>Байгазиева</a:t>
            </a:r>
            <a:r>
              <a:rPr lang="ru-RU" b="1" dirty="0" smtClean="0">
                <a:latin typeface="+mn-lt"/>
              </a:rPr>
              <a:t> Лиза</a:t>
            </a:r>
            <a:endParaRPr lang="ru-RU" b="1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21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«Наши будни»</vt:lpstr>
      <vt:lpstr>«Прогулка»</vt:lpstr>
      <vt:lpstr>Слайд 3</vt:lpstr>
      <vt:lpstr>«НОД»</vt:lpstr>
      <vt:lpstr>Слайд 5</vt:lpstr>
      <vt:lpstr>Слайд 6</vt:lpstr>
      <vt:lpstr>Участники конкурса  23 февраля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педагогических мастерских</dc:title>
  <dc:creator>Татьяна</dc:creator>
  <cp:lastModifiedBy>Виктория</cp:lastModifiedBy>
  <cp:revision>7</cp:revision>
  <dcterms:created xsi:type="dcterms:W3CDTF">2011-07-14T10:19:23Z</dcterms:created>
  <dcterms:modified xsi:type="dcterms:W3CDTF">2018-03-12T20:21:09Z</dcterms:modified>
</cp:coreProperties>
</file>