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5" r:id="rId3"/>
    <p:sldId id="266" r:id="rId4"/>
    <p:sldId id="264" r:id="rId5"/>
    <p:sldId id="260" r:id="rId6"/>
    <p:sldId id="267" r:id="rId7"/>
    <p:sldId id="268" r:id="rId8"/>
  </p:sldIdLst>
  <p:sldSz cx="9144000" cy="6858000" type="screen4x3"/>
  <p:notesSz cx="6858000" cy="9144000"/>
  <p:embeddedFontLst>
    <p:embeddedFont>
      <p:font typeface="Tomato" charset="0"/>
      <p:regular r:id="rId9"/>
    </p:embeddedFont>
    <p:embeddedFont>
      <p:font typeface="Tahoma" pitchFamily="34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22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25.01.2002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07704" y="1988840"/>
            <a:ext cx="5544616" cy="3321660"/>
            <a:chOff x="1105219" y="2955212"/>
            <a:chExt cx="7175874" cy="72211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2007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9373480"/>
              <a:ext cx="7175874" cy="802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/>
          <a:lstStyle/>
          <a:p>
            <a:r>
              <a:rPr lang="ru-RU" sz="4000" b="1" dirty="0" smtClean="0">
                <a:latin typeface="Tomato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omato" charset="0"/>
                <a:cs typeface="Times New Roman" pitchFamily="18" charset="0"/>
              </a:rPr>
            </a:br>
            <a:r>
              <a:rPr lang="ru-RU" sz="4000" b="1" dirty="0" smtClean="0">
                <a:latin typeface="Tomato" charset="0"/>
                <a:cs typeface="Times New Roman" pitchFamily="18" charset="0"/>
              </a:rPr>
              <a:t>Групповой конкурс </a:t>
            </a:r>
            <a:br>
              <a:rPr lang="ru-RU" sz="4000" b="1" dirty="0" smtClean="0">
                <a:latin typeface="Tomato" charset="0"/>
                <a:cs typeface="Times New Roman" pitchFamily="18" charset="0"/>
              </a:rPr>
            </a:br>
            <a:r>
              <a:rPr lang="ru-RU" sz="4000" b="1" dirty="0" smtClean="0">
                <a:latin typeface="Tomato" charset="0"/>
                <a:cs typeface="Times New Roman" pitchFamily="18" charset="0"/>
              </a:rPr>
              <a:t>«Новогодние чудеса»</a:t>
            </a:r>
            <a:endParaRPr lang="ru-RU" sz="4000" b="1" dirty="0">
              <a:latin typeface="Tomato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Группа №7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995120" cy="432048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omato" pitchFamily="2" charset="0"/>
              </a:rPr>
              <a:t>Марченко Георгий</a:t>
            </a:r>
            <a:endParaRPr lang="ru-RU" sz="28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pic>
        <p:nvPicPr>
          <p:cNvPr id="1026" name="Picture 2" descr="E:\2017-2018\IMG_20180110_07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729" y="1700808"/>
            <a:ext cx="595118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0000FF"/>
                </a:solidFill>
                <a:latin typeface="Tomato" charset="0"/>
                <a:ea typeface="Tahoma" pitchFamily="34" charset="0"/>
                <a:cs typeface="Tahoma" pitchFamily="34" charset="0"/>
              </a:rPr>
              <a:t>Огурцова</a:t>
            </a:r>
            <a:r>
              <a:rPr lang="ru-RU" sz="2800" dirty="0" smtClean="0">
                <a:solidFill>
                  <a:srgbClr val="0000FF"/>
                </a:solidFill>
                <a:latin typeface="Tomato" charset="0"/>
                <a:ea typeface="Tahoma" pitchFamily="34" charset="0"/>
                <a:cs typeface="Tahoma" pitchFamily="34" charset="0"/>
              </a:rPr>
              <a:t> Ира</a:t>
            </a:r>
            <a:endParaRPr lang="ru-RU" sz="2800" dirty="0">
              <a:solidFill>
                <a:srgbClr val="0000FF"/>
              </a:solidFill>
              <a:latin typeface="Tomato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E:\2017-2018\IMG_20180110_073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854" y="1600200"/>
            <a:ext cx="429229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8541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68760"/>
            <a:ext cx="6995120" cy="868958"/>
          </a:xfrm>
        </p:spPr>
        <p:txBody>
          <a:bodyPr/>
          <a:lstStyle/>
          <a:p>
            <a:r>
              <a:rPr lang="ru-RU" sz="2800" b="1" dirty="0" err="1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Байгазиева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 Елизавета</a:t>
            </a:r>
            <a:endParaRPr lang="ru-RU" sz="28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2708920"/>
            <a:ext cx="6764288" cy="23762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5085184"/>
            <a:ext cx="6480720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pic>
        <p:nvPicPr>
          <p:cNvPr id="3074" name="Picture 2" descr="E:\2017-2018\IMG_20180110_073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3"/>
            <a:ext cx="2592287" cy="3567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E:\2017-2018\IMG_20180110_07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600717" cy="373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5816" y="558924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Солдатова Анна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2017-2018\IMG_20180110_075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3960440" cy="362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803173"/>
            <a:ext cx="5760640" cy="3104305"/>
            <a:chOff x="607288" y="-815361"/>
            <a:chExt cx="7925152" cy="48734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1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8"/>
              <a:ext cx="6491880" cy="579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omato" charset="0"/>
              </a:rPr>
              <a:t>   Быков Даня       Коршунова Полина</a:t>
            </a:r>
            <a:endParaRPr lang="ru-RU" sz="2800" dirty="0">
              <a:solidFill>
                <a:srgbClr val="0000FF"/>
              </a:solidFill>
              <a:latin typeface="Tomato" charset="0"/>
            </a:endParaRPr>
          </a:p>
        </p:txBody>
      </p:sp>
      <p:pic>
        <p:nvPicPr>
          <p:cNvPr id="4098" name="Picture 2" descr="E:\2017-2018\IMG_20180110_073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2483206" cy="37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0"/>
            <a:ext cx="4762872" cy="126876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2800" dirty="0" smtClean="0">
                <a:solidFill>
                  <a:srgbClr val="0000FF"/>
                </a:solidFill>
                <a:latin typeface="Tomato" charset="0"/>
              </a:rPr>
              <a:t>Шабанова Даша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122" name="Picture 2" descr="E:\2017-2018\ЗИМНЯЯ ПОДЕЛКА Даша Шабанова\IMG_3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3672408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latin typeface="Tomato" charset="0"/>
              </a:rPr>
              <a:t>Выражаем огромную благодарность детям и родителям за участие в конкурсе!</a:t>
            </a:r>
            <a:endParaRPr lang="ru-RU" sz="4000" dirty="0">
              <a:latin typeface="Tomato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28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Tomato</vt:lpstr>
      <vt:lpstr>Times New Roman</vt:lpstr>
      <vt:lpstr>Tahoma</vt:lpstr>
      <vt:lpstr>Calibri</vt:lpstr>
      <vt:lpstr>1_Тема Office</vt:lpstr>
      <vt:lpstr> Групповой конкурс  «Новогодние чудеса»</vt:lpstr>
      <vt:lpstr>Марченко Георгий</vt:lpstr>
      <vt:lpstr>Огурцова Ира</vt:lpstr>
      <vt:lpstr>Байгазиева Елизавета</vt:lpstr>
      <vt:lpstr>Слайд 5</vt:lpstr>
      <vt:lpstr>          Шабанова Даша</vt:lpstr>
      <vt:lpstr>Выражаем огромную благодарность детям и родителям за участие в конкурсе!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Фокина Лидия Петровна</dc:creator>
  <cp:keywords>Шаблон презентации</cp:keywords>
  <cp:lastModifiedBy>Виктория</cp:lastModifiedBy>
  <cp:revision>68</cp:revision>
  <dcterms:created xsi:type="dcterms:W3CDTF">2014-07-06T18:18:01Z</dcterms:created>
  <dcterms:modified xsi:type="dcterms:W3CDTF">2002-01-25T13:47:50Z</dcterms:modified>
</cp:coreProperties>
</file>