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E0FF"/>
    <a:srgbClr val="B7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F098-2C82-45C5-9F52-15F6C22511EB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0F6F-ACCB-4C90-8420-3B4B055AD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F098-2C82-45C5-9F52-15F6C22511EB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0F6F-ACCB-4C90-8420-3B4B055AD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F098-2C82-45C5-9F52-15F6C22511EB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0F6F-ACCB-4C90-8420-3B4B055AD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F098-2C82-45C5-9F52-15F6C22511EB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0F6F-ACCB-4C90-8420-3B4B055AD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F098-2C82-45C5-9F52-15F6C22511EB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0F6F-ACCB-4C90-8420-3B4B055AD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F098-2C82-45C5-9F52-15F6C22511EB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0F6F-ACCB-4C90-8420-3B4B055AD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F098-2C82-45C5-9F52-15F6C22511EB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0F6F-ACCB-4C90-8420-3B4B055AD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F098-2C82-45C5-9F52-15F6C22511EB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0F6F-ACCB-4C90-8420-3B4B055AD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F098-2C82-45C5-9F52-15F6C22511EB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0F6F-ACCB-4C90-8420-3B4B055AD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F098-2C82-45C5-9F52-15F6C22511EB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0F6F-ACCB-4C90-8420-3B4B055AD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F098-2C82-45C5-9F52-15F6C22511EB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0F6F-ACCB-4C90-8420-3B4B055AD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EF098-2C82-45C5-9F52-15F6C22511EB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90F6F-ACCB-4C90-8420-3B4B055AD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Создание поля для ДИП «ЖИПТО»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1772816"/>
            <a:ext cx="6400800" cy="1752600"/>
          </a:xfrm>
        </p:spPr>
        <p:txBody>
          <a:bodyPr>
            <a:normAutofit/>
          </a:bodyPr>
          <a:lstStyle/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№ 7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ия\Desktop\жипто\SAM_16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8640"/>
            <a:ext cx="2808312" cy="2106234"/>
          </a:xfrm>
          <a:prstGeom prst="rect">
            <a:avLst/>
          </a:prstGeom>
          <a:noFill/>
        </p:spPr>
      </p:pic>
      <p:pic>
        <p:nvPicPr>
          <p:cNvPr id="1027" name="Picture 3" descr="C:\Users\Виктория\Desktop\жипто\SAM_16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8640"/>
            <a:ext cx="2808312" cy="2106234"/>
          </a:xfrm>
          <a:prstGeom prst="rect">
            <a:avLst/>
          </a:prstGeom>
          <a:noFill/>
        </p:spPr>
      </p:pic>
      <p:pic>
        <p:nvPicPr>
          <p:cNvPr id="1028" name="Picture 4" descr="C:\Users\Виктория\Desktop\жипто\SAM_16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348880"/>
            <a:ext cx="2880320" cy="2160240"/>
          </a:xfrm>
          <a:prstGeom prst="rect">
            <a:avLst/>
          </a:prstGeom>
          <a:noFill/>
        </p:spPr>
      </p:pic>
      <p:pic>
        <p:nvPicPr>
          <p:cNvPr id="1029" name="Picture 5" descr="C:\Users\Виктория\Desktop\жипто\SAM_16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348880"/>
            <a:ext cx="2852923" cy="2139692"/>
          </a:xfrm>
          <a:prstGeom prst="rect">
            <a:avLst/>
          </a:prstGeom>
          <a:noFill/>
        </p:spPr>
      </p:pic>
      <p:pic>
        <p:nvPicPr>
          <p:cNvPr id="1030" name="Picture 6" descr="C:\Users\Виктория\Desktop\жипто\SAM_169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4581128"/>
            <a:ext cx="2880320" cy="2106234"/>
          </a:xfrm>
          <a:prstGeom prst="rect">
            <a:avLst/>
          </a:prstGeom>
          <a:noFill/>
        </p:spPr>
      </p:pic>
      <p:pic>
        <p:nvPicPr>
          <p:cNvPr id="1031" name="Picture 7" descr="C:\Users\Виктория\Desktop\жипто\SAM_17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581128"/>
            <a:ext cx="2880320" cy="2052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иктория\Desktop\жипто\SAM_17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8640"/>
            <a:ext cx="2880320" cy="2160240"/>
          </a:xfrm>
          <a:prstGeom prst="rect">
            <a:avLst/>
          </a:prstGeom>
          <a:noFill/>
        </p:spPr>
      </p:pic>
      <p:pic>
        <p:nvPicPr>
          <p:cNvPr id="2051" name="Picture 3" descr="C:\Users\Виктория\Desktop\играем\P41814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8640"/>
            <a:ext cx="2880320" cy="2160240"/>
          </a:xfrm>
          <a:prstGeom prst="rect">
            <a:avLst/>
          </a:prstGeom>
          <a:noFill/>
        </p:spPr>
      </p:pic>
      <p:pic>
        <p:nvPicPr>
          <p:cNvPr id="2052" name="Picture 4" descr="C:\Users\Виктория\Desktop\играем\P41814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492896"/>
            <a:ext cx="2736304" cy="2052228"/>
          </a:xfrm>
          <a:prstGeom prst="rect">
            <a:avLst/>
          </a:prstGeom>
          <a:noFill/>
        </p:spPr>
      </p:pic>
      <p:pic>
        <p:nvPicPr>
          <p:cNvPr id="2053" name="Picture 5" descr="C:\Users\Виктория\Desktop\играем\P41814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492896"/>
            <a:ext cx="2736304" cy="2052228"/>
          </a:xfrm>
          <a:prstGeom prst="rect">
            <a:avLst/>
          </a:prstGeom>
          <a:noFill/>
        </p:spPr>
      </p:pic>
      <p:pic>
        <p:nvPicPr>
          <p:cNvPr id="2054" name="Picture 6" descr="C:\Users\Виктория\Desktop\играем\P41814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4581128"/>
            <a:ext cx="2736304" cy="2052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иктория\Desktop\играем\P4181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8640"/>
            <a:ext cx="2736304" cy="2052228"/>
          </a:xfrm>
          <a:prstGeom prst="rect">
            <a:avLst/>
          </a:prstGeom>
          <a:noFill/>
        </p:spPr>
      </p:pic>
      <p:pic>
        <p:nvPicPr>
          <p:cNvPr id="3075" name="Picture 3" descr="C:\Users\Виктория\Desktop\играем\P41814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1" y="188640"/>
            <a:ext cx="2784309" cy="2088232"/>
          </a:xfrm>
          <a:prstGeom prst="rect">
            <a:avLst/>
          </a:prstGeom>
          <a:noFill/>
        </p:spPr>
      </p:pic>
      <p:pic>
        <p:nvPicPr>
          <p:cNvPr id="3076" name="Picture 4" descr="C:\Users\Виктория\Desktop\играем\P41814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492896"/>
            <a:ext cx="2688299" cy="2016224"/>
          </a:xfrm>
          <a:prstGeom prst="rect">
            <a:avLst/>
          </a:prstGeom>
          <a:noFill/>
        </p:spPr>
      </p:pic>
      <p:pic>
        <p:nvPicPr>
          <p:cNvPr id="3077" name="Picture 5" descr="C:\Users\Виктория\Desktop\играем\P41814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492896"/>
            <a:ext cx="2736304" cy="2052228"/>
          </a:xfrm>
          <a:prstGeom prst="rect">
            <a:avLst/>
          </a:prstGeom>
          <a:noFill/>
        </p:spPr>
      </p:pic>
      <p:pic>
        <p:nvPicPr>
          <p:cNvPr id="3078" name="Picture 6" descr="C:\Users\Виктория\Desktop\играем\P41814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653136"/>
            <a:ext cx="2664296" cy="1998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id_pencil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kid_pencil</Template>
  <TotalTime>16</TotalTime>
  <Words>10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kid_pencil</vt:lpstr>
      <vt:lpstr>Создание поля для ДИП «ЖИПТО»</vt:lpstr>
      <vt:lpstr>Слайд 2</vt:lpstr>
      <vt:lpstr>Слайд 3</vt:lpstr>
      <vt:lpstr>Слайд 4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поля для ДИП «ЖИПТО»</dc:title>
  <dc:creator>Виктория</dc:creator>
  <cp:lastModifiedBy>Виктория</cp:lastModifiedBy>
  <cp:revision>2</cp:revision>
  <dcterms:created xsi:type="dcterms:W3CDTF">2017-04-23T16:11:20Z</dcterms:created>
  <dcterms:modified xsi:type="dcterms:W3CDTF">2017-04-23T16:27:45Z</dcterms:modified>
</cp:coreProperties>
</file>