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6" r:id="rId10"/>
    <p:sldId id="257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g-fotki.yandex.ru/get/9805/37366204.57d/0_124e8d_d34c38c4_L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4592954"/>
            <a:ext cx="2376264" cy="19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wmae.pl/news/big/1345702090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2000" y="369000"/>
            <a:ext cx="133226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b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996952"/>
            <a:ext cx="91440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img-fotki.yandex.ru/get/9805/37366204.57d/0_124e8d_d34c38c4_L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2798" y="264840"/>
            <a:ext cx="2376264" cy="19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669095"/>
            <a:ext cx="7569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rgbClr val="00B050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rgbClr val="00B050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rgbClr val="00B050"/>
              </a:solidFill>
              <a:effectLst/>
              <a:latin typeface="Alexandra Zeferino One" pitchFamily="6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951815" y="5343599"/>
            <a:ext cx="720080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600" i="1" dirty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Центр экологического воспитания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943600" y="3886200"/>
            <a:ext cx="1828800" cy="609600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№7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600" y="1295401"/>
            <a:ext cx="7772400" cy="533400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 «Чье семечко прилетело с поля»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7772400" cy="533399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 группы №7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285850" y="3140968"/>
            <a:ext cx="6715172" cy="3327594"/>
            <a:chOff x="607288" y="-815361"/>
            <a:chExt cx="7925152" cy="526127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839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59130" y="3813294"/>
              <a:ext cx="6491880" cy="632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pic>
        <p:nvPicPr>
          <p:cNvPr id="3073" name="Picture 1" descr="E:\экология на сайт\IMG_20180423_130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828800"/>
            <a:ext cx="2955372" cy="379533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4" name="Picture 2" descr="E:\экология на сайт\IMG_20180423_130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819400"/>
            <a:ext cx="2889001" cy="335280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68730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Дидактическая игра «Сортировка мусора»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E:\экология на сайт\IMG_20180423_130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073" y="1143000"/>
            <a:ext cx="7221014" cy="498316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ия\Desktop\уголок\IMG_20180423_150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3314700" cy="44196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Users\Виктория\Desktop\уголок\IMG_20180420_150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219200"/>
            <a:ext cx="4191892" cy="252104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8" name="Picture 4" descr="C:\Users\Виктория\Desktop\уголок\IMG_20180420_1503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810000"/>
            <a:ext cx="3962400" cy="257175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62519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тория\Desktop\уголок\IMG_20180423_150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533400"/>
            <a:ext cx="3714750" cy="49530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1" name="Picture 3" descr="C:\Users\Виктория\Desktop\уголок\IMG_20180420_150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4373683" cy="22860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3" name="Picture 5" descr="https://ds04.infourok.ru/uploads/ex/0715/00039d0c-33a7dac2/hello_html_m524762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267200"/>
            <a:ext cx="3394075" cy="2135656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1571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295400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Игры своими руками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optomamarf.ru/files/970/970ff1198cc144284ec091c76f0bdfc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819400"/>
            <a:ext cx="6600825" cy="3604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81000" y="45720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Байгазиевой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Лизы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Настольная игра «Как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муравьишка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домой спешил»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экология на сайт\IMG_20180423_125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752600"/>
            <a:ext cx="4488071" cy="335280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100" name="Picture 4" descr="E:\экология на сайт\IMG_20180423_125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399"/>
            <a:ext cx="3352800" cy="4784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518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124200" y="1600200"/>
            <a:ext cx="2362200" cy="21336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09600" y="457201"/>
            <a:ext cx="7772400" cy="685800"/>
          </a:xfrm>
        </p:spPr>
        <p:txBody>
          <a:bodyPr/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«Осень»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Виктория\Desktop\дет сад\IMG_20171030_131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143000"/>
            <a:ext cx="3943350" cy="52578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905000" y="1295400"/>
            <a:ext cx="7467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Огурцовой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Иры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Игра «Опиши, я отгадаю.»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E:\экология на сайт\IMG_20180423_125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362200"/>
            <a:ext cx="6629400" cy="401058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Семья Марченко Георгия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E:\экология на сайт\IMG_20180423_130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801146" cy="505936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ДИП «ЖИПТО»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«Вода нужна всем»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E:\экология на сайт\IMG_20180423_1304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838" y="1600200"/>
            <a:ext cx="4193962" cy="4783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59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Центр экологического воспитания</vt:lpstr>
      <vt:lpstr>Слайд 2</vt:lpstr>
      <vt:lpstr>Слайд 3</vt:lpstr>
      <vt:lpstr>Игры своими руками</vt:lpstr>
      <vt:lpstr>Слайд 5</vt:lpstr>
      <vt:lpstr>Слайд 6</vt:lpstr>
      <vt:lpstr>Слайд 7</vt:lpstr>
      <vt:lpstr>Семья Марченко Георгия </vt:lpstr>
      <vt:lpstr>ДИП «ЖИПТО» «Вода нужна всем»</vt:lpstr>
      <vt:lpstr>Игра  «Чье семечко прилетело с поля»</vt:lpstr>
      <vt:lpstr>Дидактическая игра «Сортировка мусора»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Экологический-4</dc:title>
  <dc:creator>Фокина Лидия Петровна</dc:creator>
  <cp:keywords>Шаблон презентации</cp:keywords>
  <cp:lastModifiedBy>Виктория</cp:lastModifiedBy>
  <cp:revision>23</cp:revision>
  <dcterms:created xsi:type="dcterms:W3CDTF">2017-02-23T13:11:39Z</dcterms:created>
  <dcterms:modified xsi:type="dcterms:W3CDTF">2018-05-02T19:51:16Z</dcterms:modified>
</cp:coreProperties>
</file>