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Конкурс </a:t>
            </a:r>
          </a:p>
          <a:p>
            <a:r>
              <a:rPr lang="ru-RU" sz="5400" b="1" dirty="0" smtClean="0">
                <a:latin typeface="Comic Sans MS" pitchFamily="66" charset="0"/>
              </a:rPr>
              <a:t>«</a:t>
            </a:r>
            <a:r>
              <a:rPr lang="ru-RU" sz="5400" b="1" dirty="0" err="1" smtClean="0">
                <a:latin typeface="Comic Sans MS" pitchFamily="66" charset="0"/>
              </a:rPr>
              <a:t>Чудо-листочки</a:t>
            </a:r>
            <a:r>
              <a:rPr lang="ru-RU" sz="5400" b="1" dirty="0" smtClean="0">
                <a:latin typeface="Comic Sans MS" pitchFamily="66" charset="0"/>
              </a:rPr>
              <a:t>»</a:t>
            </a:r>
          </a:p>
          <a:p>
            <a:endParaRPr lang="ru-RU" sz="5400" b="1" dirty="0" smtClean="0">
              <a:latin typeface="Comic Sans MS" pitchFamily="66" charset="0"/>
            </a:endParaRPr>
          </a:p>
          <a:p>
            <a:endParaRPr lang="ru-RU" sz="5400" b="1" dirty="0" smtClean="0">
              <a:latin typeface="Comic Sans MS" pitchFamily="66" charset="0"/>
            </a:endParaRPr>
          </a:p>
          <a:p>
            <a:endParaRPr lang="ru-RU" sz="5400" b="1" dirty="0" smtClean="0">
              <a:latin typeface="Comic Sans MS" pitchFamily="66" charset="0"/>
            </a:endParaRPr>
          </a:p>
          <a:p>
            <a:pPr algn="r"/>
            <a:r>
              <a:rPr lang="ru-RU" sz="3600" b="1" dirty="0" smtClean="0">
                <a:latin typeface="Comic Sans MS" pitchFamily="66" charset="0"/>
              </a:rPr>
              <a:t>Завершение…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III</a:t>
            </a:r>
            <a:r>
              <a:rPr lang="ru-RU" sz="3600" b="1" dirty="0" smtClean="0">
                <a:latin typeface="Comic Sans MS" pitchFamily="66" charset="0"/>
              </a:rPr>
              <a:t> место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Класс!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42" name="Picture 2" descr="C:\Users\дом\Desktop\Гусева 18-19\1 группа 18-19\Фото\Чудо-листочки 10.2018\IMG_20181017_07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5689600" cy="4267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16216" y="342900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DE6C36">
                    <a:lumMod val="50000"/>
                  </a:srgbClr>
                </a:solidFill>
                <a:latin typeface="Comic Sans MS" pitchFamily="66" charset="0"/>
              </a:rPr>
              <a:t>Семья</a:t>
            </a:r>
          </a:p>
          <a:p>
            <a:pPr lvl="0"/>
            <a:r>
              <a:rPr lang="ru-RU" sz="2400" b="1" dirty="0" smtClean="0">
                <a:solidFill>
                  <a:srgbClr val="DE6C36">
                    <a:lumMod val="50000"/>
                  </a:srgbClr>
                </a:solidFill>
                <a:latin typeface="Comic Sans MS" pitchFamily="66" charset="0"/>
              </a:rPr>
              <a:t>Селивановой</a:t>
            </a:r>
          </a:p>
          <a:p>
            <a:pPr lvl="0"/>
            <a:r>
              <a:rPr lang="ru-RU" sz="2400" b="1" dirty="0" smtClean="0">
                <a:solidFill>
                  <a:srgbClr val="DE6C36">
                    <a:lumMod val="50000"/>
                  </a:srgbClr>
                </a:solidFill>
                <a:latin typeface="Comic Sans MS" pitchFamily="66" charset="0"/>
              </a:rPr>
              <a:t>Софии</a:t>
            </a:r>
            <a:endParaRPr lang="ru-RU" sz="2400" b="1" dirty="0">
              <a:solidFill>
                <a:srgbClr val="DE6C36">
                  <a:lumMod val="50000"/>
                </a:srgb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II</a:t>
            </a:r>
            <a:r>
              <a:rPr lang="ru-RU" sz="3600" b="1" dirty="0" smtClean="0">
                <a:latin typeface="Comic Sans MS" pitchFamily="66" charset="0"/>
              </a:rPr>
              <a:t> место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</a:t>
            </a:r>
            <a:r>
              <a:rPr lang="ru-RU" sz="3200" dirty="0" err="1" smtClean="0">
                <a:latin typeface="Comic Sans MS" pitchFamily="66" charset="0"/>
              </a:rPr>
              <a:t>Супер</a:t>
            </a:r>
            <a:r>
              <a:rPr lang="ru-RU" sz="3200" dirty="0" smtClean="0">
                <a:latin typeface="Comic Sans MS" pitchFamily="66" charset="0"/>
              </a:rPr>
              <a:t>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1266" name="Picture 2" descr="C:\Users\дом\Desktop\Гусева 18-19\1 группа 18-19\Фото\Чудо-листочки 10.2018\IMG_20181017_07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56896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3212976"/>
            <a:ext cx="2637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Егоровой Дарьи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II</a:t>
            </a:r>
            <a:r>
              <a:rPr lang="ru-RU" sz="3600" b="1" dirty="0" smtClean="0">
                <a:latin typeface="Comic Sans MS" pitchFamily="66" charset="0"/>
              </a:rPr>
              <a:t> место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</a:t>
            </a:r>
            <a:r>
              <a:rPr lang="ru-RU" sz="3200" dirty="0" err="1" smtClean="0">
                <a:latin typeface="Comic Sans MS" pitchFamily="66" charset="0"/>
              </a:rPr>
              <a:t>Супер</a:t>
            </a:r>
            <a:r>
              <a:rPr lang="ru-RU" sz="3200" dirty="0" smtClean="0">
                <a:latin typeface="Comic Sans MS" pitchFamily="66" charset="0"/>
              </a:rPr>
              <a:t>!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3140968"/>
            <a:ext cx="1765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Беляковой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Татьяны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дом\Desktop\Гусева 18-19\1 группа 18-19\Фото\Чудо-листочки 10.2018\IMG_20181017_071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78744" y="773584"/>
            <a:ext cx="42672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692696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I</a:t>
            </a:r>
            <a:r>
              <a:rPr lang="ru-RU" sz="3600" b="1" dirty="0" smtClean="0">
                <a:latin typeface="Comic Sans MS" pitchFamily="66" charset="0"/>
              </a:rPr>
              <a:t> место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5157192"/>
            <a:ext cx="2725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</a:t>
            </a:r>
          </a:p>
          <a:p>
            <a:r>
              <a:rPr lang="ru-RU" sz="3200" dirty="0" err="1" smtClean="0">
                <a:latin typeface="Comic Sans MS" pitchFamily="66" charset="0"/>
              </a:rPr>
              <a:t>Супер</a:t>
            </a:r>
            <a:r>
              <a:rPr lang="en-US" sz="3200" dirty="0" smtClean="0">
                <a:latin typeface="Comic Sans MS" pitchFamily="66" charset="0"/>
              </a:rPr>
              <a:t>-</a:t>
            </a:r>
            <a:r>
              <a:rPr lang="ru-RU" sz="3200" dirty="0" smtClean="0">
                <a:latin typeface="Comic Sans MS" pitchFamily="66" charset="0"/>
              </a:rPr>
              <a:t>класс!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852936"/>
            <a:ext cx="19832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Сорокина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Дмитрия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дом\Desktop\Гусева 18-19\1 группа 18-19\Фото\Чудо-листочки 10.2018\IMG_20181017_07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2669"/>
            <a:ext cx="4392488" cy="585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503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Приз «воспитательских» симпатий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566124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Comic Sans MS" pitchFamily="66" charset="0"/>
              </a:rPr>
              <a:t>Умнички</a:t>
            </a:r>
            <a:r>
              <a:rPr lang="ru-RU" sz="3200" dirty="0" smtClean="0">
                <a:latin typeface="Comic Sans MS" pitchFamily="66" charset="0"/>
              </a:rPr>
              <a:t>!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645024"/>
            <a:ext cx="349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Майковой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Анастасии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дом\Desktop\Гусева 18-19\1 группа 18-19\Фото\Чудо-листочки 10.2018\IMG_20181017_07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6955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Выставка семейных творческих работ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581128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 5.12. по 15.12.2018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420888"/>
            <a:ext cx="7427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«Подарок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Деду Морозу и Снегурочке»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7" name="Picture 3" descr="C:\Users\дом\Desktop\Гусева 18-19\1 группа 18-19\Фото\Чудо-листочки 10.2018\IMG_20181017_07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591762" cy="4789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2996952"/>
            <a:ext cx="3417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 </a:t>
            </a: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Майковой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Анастасии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050" name="Picture 2" descr="C:\Users\дом\Desktop\Гусева 18-19\1 группа 18-19\Фото\Чудо-листочки 10.2018\IMG_20181017_07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780420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3429000"/>
            <a:ext cx="2592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Мойкина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Марка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074" name="Picture 2" descr="C:\Users\дом\Desktop\Гусева 18-19\1 группа 18-19\Фото\Чудо-листочки 10.2018\IMG_20181017_07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56896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3140968"/>
            <a:ext cx="1596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 </a:t>
            </a: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Денцова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Андрея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098" name="Picture 2" descr="C:\Users\дом\Desktop\Гусева 18-19\1 группа 18-19\Фото\Чудо-листочки 10.2018\IMG_20181017_07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2981" y="2091395"/>
            <a:ext cx="4852888" cy="3639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3717032"/>
            <a:ext cx="3244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Коршуновой Ксении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122" name="Picture 2" descr="C:\Users\дом\Desktop\Гусева 18-19\1 группа 18-19\Фото\Чудо-листочки 10.2018\IMG_20181017_07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953" y="1983383"/>
            <a:ext cx="5140920" cy="3855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573016"/>
            <a:ext cx="315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Семёнова Тимофея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6146" name="Picture 2" descr="C:\Users\дом\Desktop\Гусева 18-19\1 группа 18-19\Фото\Чудо-листочки 10.2018\IMG_20181017_07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2991" y="2001385"/>
            <a:ext cx="4708872" cy="35316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3356992"/>
            <a:ext cx="2731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Цыпаева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Матвея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7170" name="Picture 2" descr="C:\Users\дом\Desktop\Гусева 18-19\1 группа 18-19\Фото\Чудо-листочки 10.2018\IMG_20181017_07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2971" y="2037389"/>
            <a:ext cx="4996904" cy="3747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3717032"/>
            <a:ext cx="2723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Махолина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Игоря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Участники конкурса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66124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Спасибо! Молодцы!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194" name="Picture 2" descr="C:\Users\дом\Desktop\Гусева 18-19\1 группа 18-19\Фото\Чудо-листочки 10.2018\IMG_20181017_072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514" y="2042846"/>
            <a:ext cx="5040560" cy="378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645024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Колесова Романа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142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</cp:revision>
  <dcterms:created xsi:type="dcterms:W3CDTF">2018-11-07T15:39:57Z</dcterms:created>
  <dcterms:modified xsi:type="dcterms:W3CDTF">2018-11-07T16:36:38Z</dcterms:modified>
</cp:coreProperties>
</file>