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BA8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770" t="2917" r="11407" b="11451"/>
          <a:stretch/>
        </p:blipFill>
        <p:spPr bwMode="auto">
          <a:xfrm>
            <a:off x="323528" y="4869160"/>
            <a:ext cx="4360767" cy="195423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Ludvig van Bethoveen" panose="02000400000000000000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8AE-E8AA-4239-9597-98173550BC79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2256-4EF4-4BAF-A171-DD197709772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1361931">
            <a:off x="1595442" y="4031981"/>
            <a:ext cx="2717461" cy="28487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4032865"/>
            <a:ext cx="2304256" cy="27116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4350" r="3750" b="2671"/>
          <a:stretch/>
        </p:blipFill>
        <p:spPr>
          <a:xfrm rot="10392521">
            <a:off x="7235645" y="109132"/>
            <a:ext cx="1921303" cy="1273729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18634"/>
            <a:ext cx="1909483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1196752"/>
            <a:ext cx="128587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019178">
            <a:off x="1883618" y="-284305"/>
            <a:ext cx="128587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022704"/>
            <a:ext cx="504056" cy="504056"/>
          </a:xfrm>
          <a:prstGeom prst="rect">
            <a:avLst/>
          </a:prstGeom>
        </p:spPr>
      </p:pic>
      <p:pic>
        <p:nvPicPr>
          <p:cNvPr id="2057" name="Picture 9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22983" y="70865"/>
            <a:ext cx="576064" cy="42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2357" y="-66855"/>
            <a:ext cx="5000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8" y="5838888"/>
            <a:ext cx="790426" cy="917914"/>
          </a:xfrm>
          <a:prstGeom prst="rect">
            <a:avLst/>
          </a:prstGeom>
        </p:spPr>
      </p:pic>
      <p:pic>
        <p:nvPicPr>
          <p:cNvPr id="2060" name="Picture 12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2867" y="4118138"/>
            <a:ext cx="504056" cy="58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978" y="5949280"/>
            <a:ext cx="828027" cy="8008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57313"/>
          <a:stretch/>
        </p:blipFill>
        <p:spPr>
          <a:xfrm rot="1735931">
            <a:off x="-71475" y="1295484"/>
            <a:ext cx="795336" cy="1333523"/>
          </a:xfrm>
          <a:prstGeom prst="rect">
            <a:avLst/>
          </a:prstGeom>
        </p:spPr>
      </p:pic>
      <p:pic>
        <p:nvPicPr>
          <p:cNvPr id="2062" name="Picture 14"/>
          <p:cNvPicPr>
            <a:picLocks noChangeAspect="1" noChangeArrowheads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5527" t="60074"/>
          <a:stretch/>
        </p:blipFill>
        <p:spPr bwMode="auto">
          <a:xfrm rot="6091552">
            <a:off x="8009170" y="2579988"/>
            <a:ext cx="1417757" cy="77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90588593"/>
      </p:ext>
    </p:extLst>
  </p:cSld>
  <p:clrMapOvr>
    <a:masterClrMapping/>
  </p:clrMapOvr>
  <p:transition spd="med" advClick="0" advTm="4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8AE-E8AA-4239-9597-98173550BC79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2256-4EF4-4BAF-A171-DD19770977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3316326"/>
      </p:ext>
    </p:extLst>
  </p:cSld>
  <p:clrMapOvr>
    <a:masterClrMapping/>
  </p:clrMapOvr>
  <p:transition spd="med" advClick="0" advTm="4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8AE-E8AA-4239-9597-98173550BC79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2256-4EF4-4BAF-A171-DD19770977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9855500"/>
      </p:ext>
    </p:extLst>
  </p:cSld>
  <p:clrMapOvr>
    <a:masterClrMapping/>
  </p:clrMapOvr>
  <p:transition spd="med" advClick="0" advTm="4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8AE-E8AA-4239-9597-98173550BC79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2256-4EF4-4BAF-A171-DD197709772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-135886"/>
            <a:ext cx="198755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3754" y="-124217"/>
            <a:ext cx="1814537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54036" t="11125" r="4800"/>
          <a:stretch/>
        </p:blipFill>
        <p:spPr bwMode="auto">
          <a:xfrm rot="1415580">
            <a:off x="8403894" y="1283657"/>
            <a:ext cx="818147" cy="132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974477">
            <a:off x="1805794" y="-364226"/>
            <a:ext cx="128587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67754"/>
          <a:stretch/>
        </p:blipFill>
        <p:spPr bwMode="auto">
          <a:xfrm rot="4427491">
            <a:off x="-268896" y="986590"/>
            <a:ext cx="1285875" cy="50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6852" y="4894486"/>
            <a:ext cx="1584374" cy="18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42186080"/>
      </p:ext>
    </p:extLst>
  </p:cSld>
  <p:clrMapOvr>
    <a:masterClrMapping/>
  </p:clrMapOvr>
  <p:transition spd="med" advClick="0" advTm="4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8AE-E8AA-4239-9597-98173550BC79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2256-4EF4-4BAF-A171-DD19770977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3081742"/>
      </p:ext>
    </p:extLst>
  </p:cSld>
  <p:clrMapOvr>
    <a:masterClrMapping/>
  </p:clrMapOvr>
  <p:transition spd="med" advClick="0" advTm="4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8AE-E8AA-4239-9597-98173550BC79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2256-4EF4-4BAF-A171-DD19770977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6732547"/>
      </p:ext>
    </p:extLst>
  </p:cSld>
  <p:clrMapOvr>
    <a:masterClrMapping/>
  </p:clrMapOvr>
  <p:transition spd="med" advClick="0" advTm="4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8AE-E8AA-4239-9597-98173550BC79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2256-4EF4-4BAF-A171-DD19770977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7399457"/>
      </p:ext>
    </p:extLst>
  </p:cSld>
  <p:clrMapOvr>
    <a:masterClrMapping/>
  </p:clrMapOvr>
  <p:transition spd="med" advClick="0" advTm="4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8AE-E8AA-4239-9597-98173550BC79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2256-4EF4-4BAF-A171-DD19770977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6430867"/>
      </p:ext>
    </p:extLst>
  </p:cSld>
  <p:clrMapOvr>
    <a:masterClrMapping/>
  </p:clrMapOvr>
  <p:transition spd="med" advClick="0" advTm="4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8AE-E8AA-4239-9597-98173550BC79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2256-4EF4-4BAF-A171-DD197709772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58217">
            <a:off x="-49887" y="5198624"/>
            <a:ext cx="1612338" cy="167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733" y="-351419"/>
            <a:ext cx="161771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-351419"/>
            <a:ext cx="170105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854">
            <a:off x="-89375" y="-79072"/>
            <a:ext cx="190817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68429" y="-135886"/>
            <a:ext cx="2070248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27876864"/>
      </p:ext>
    </p:extLst>
  </p:cSld>
  <p:clrMapOvr>
    <a:masterClrMapping/>
  </p:clrMapOvr>
  <p:transition spd="med" advClick="0" advTm="4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8AE-E8AA-4239-9597-98173550BC79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2256-4EF4-4BAF-A171-DD19770977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7295733"/>
      </p:ext>
    </p:extLst>
  </p:cSld>
  <p:clrMapOvr>
    <a:masterClrMapping/>
  </p:clrMapOvr>
  <p:transition spd="med" advClick="0" advTm="4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8AE-E8AA-4239-9597-98173550BC79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2256-4EF4-4BAF-A171-DD19770977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2352979"/>
      </p:ext>
    </p:extLst>
  </p:cSld>
  <p:clrMapOvr>
    <a:masterClrMapping/>
  </p:clrMapOvr>
  <p:transition spd="med" advClick="0" advTm="4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18677"/>
          <a:stretch/>
        </p:blipFill>
        <p:spPr bwMode="auto">
          <a:xfrm>
            <a:off x="6372201" y="6367953"/>
            <a:ext cx="27718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9425" y="6373131"/>
            <a:ext cx="340836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15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239" y="6373131"/>
            <a:ext cx="3406737" cy="55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7973"/>
          <a:stretch/>
        </p:blipFill>
        <p:spPr bwMode="auto">
          <a:xfrm>
            <a:off x="0" y="6352284"/>
            <a:ext cx="2795787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641" y="6058752"/>
            <a:ext cx="806263" cy="77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058752"/>
            <a:ext cx="785010" cy="7592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BA8AE-E8AA-4239-9597-98173550BC79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02256-4EF4-4BAF-A171-DD197709772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6165303"/>
            <a:ext cx="720647" cy="69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6045" y="6352284"/>
            <a:ext cx="340836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Рамка 7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389"/>
            </a:avLst>
          </a:prstGeom>
          <a:blipFill>
            <a:blip r:embed="rId19" cstate="print"/>
            <a:tile tx="0" ty="0" sx="100000" sy="100000" flip="none" algn="tl"/>
          </a:blipFill>
          <a:ln>
            <a:solidFill>
              <a:srgbClr val="E9B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оловина рамки 8"/>
          <p:cNvSpPr/>
          <p:nvPr userDrawn="1"/>
        </p:nvSpPr>
        <p:spPr>
          <a:xfrm>
            <a:off x="206096" y="188640"/>
            <a:ext cx="8797808" cy="5870112"/>
          </a:xfrm>
          <a:prstGeom prst="halfFrame">
            <a:avLst>
              <a:gd name="adj1" fmla="val 1579"/>
              <a:gd name="adj2" fmla="val 1373"/>
            </a:avLst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491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4000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1470025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  <a:latin typeface="Gabriola" pitchFamily="82" charset="0"/>
              </a:rPr>
              <a:t>Примите поздравления</a:t>
            </a:r>
            <a:br>
              <a:rPr lang="ru-RU" sz="8000" b="1" dirty="0" smtClean="0">
                <a:solidFill>
                  <a:srgbClr val="C00000"/>
                </a:solidFill>
                <a:latin typeface="Gabriola" pitchFamily="82" charset="0"/>
              </a:rPr>
            </a:br>
            <a:r>
              <a:rPr lang="ru-RU" sz="8000" b="1" dirty="0" smtClean="0">
                <a:solidFill>
                  <a:srgbClr val="C00000"/>
                </a:solidFill>
                <a:latin typeface="Gabriola" pitchFamily="82" charset="0"/>
              </a:rPr>
              <a:t>от ваших внучат!</a:t>
            </a:r>
            <a:endParaRPr lang="ru-RU" sz="8000" b="1" dirty="0">
              <a:solidFill>
                <a:srgbClr val="C00000"/>
              </a:solidFill>
              <a:latin typeface="Gabriola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3861048"/>
            <a:ext cx="6400800" cy="17526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4338" name="Picture 2" descr="C:\Users\user\Desktop\шаблоны для презентаций и картинки\картинки\сердца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1728192" cy="2073830"/>
          </a:xfrm>
          <a:prstGeom prst="rect">
            <a:avLst/>
          </a:prstGeom>
          <a:noFill/>
        </p:spPr>
      </p:pic>
      <p:pic>
        <p:nvPicPr>
          <p:cNvPr id="14339" name="Picture 3" descr="C:\Users\user\Desktop\шаблоны для презентаций и картинки\картинки\сердца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5" y="1196752"/>
            <a:ext cx="2100233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52463549"/>
      </p:ext>
    </p:extLst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фото\DSC054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88331" y="1332149"/>
            <a:ext cx="6046931" cy="4047946"/>
          </a:xfrm>
          <a:prstGeom prst="rect">
            <a:avLst/>
          </a:prstGeom>
          <a:noFill/>
        </p:spPr>
      </p:pic>
      <p:pic>
        <p:nvPicPr>
          <p:cNvPr id="10243" name="Picture 3" descr="C:\Users\user\Desktop\шаблоны для презентаций и картинки\картинки\шары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76672"/>
            <a:ext cx="1624013" cy="6021387"/>
          </a:xfrm>
          <a:prstGeom prst="rect">
            <a:avLst/>
          </a:prstGeom>
          <a:noFill/>
        </p:spPr>
      </p:pic>
      <p:pic>
        <p:nvPicPr>
          <p:cNvPr id="10244" name="Picture 4" descr="C:\Users\user\Desktop\шаблоны для презентаций и картинки\картинки\шары!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772816"/>
            <a:ext cx="4005162" cy="330095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фото\DSC054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5"/>
            <a:ext cx="7099455" cy="4752528"/>
          </a:xfrm>
          <a:prstGeom prst="rect">
            <a:avLst/>
          </a:prstGeom>
          <a:noFill/>
        </p:spPr>
      </p:pic>
      <p:pic>
        <p:nvPicPr>
          <p:cNvPr id="11267" name="Picture 3" descr="C:\Users\user\Desktop\шаблоны для презентаций и картинки\картинки\сердца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2348880"/>
            <a:ext cx="2536676" cy="304401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user\Desktop\фото\DSC05437.JPG"/>
          <p:cNvPicPr>
            <a:picLocks noChangeAspect="1" noChangeArrowheads="1"/>
          </p:cNvPicPr>
          <p:nvPr/>
        </p:nvPicPr>
        <p:blipFill>
          <a:blip r:embed="rId2" cstate="print"/>
          <a:srcRect l="14687"/>
          <a:stretch>
            <a:fillRect/>
          </a:stretch>
        </p:blipFill>
        <p:spPr bwMode="auto">
          <a:xfrm rot="5400000">
            <a:off x="1628369" y="657203"/>
            <a:ext cx="6607341" cy="5184576"/>
          </a:xfrm>
          <a:prstGeom prst="rect">
            <a:avLst/>
          </a:prstGeom>
          <a:noFill/>
        </p:spPr>
      </p:pic>
      <p:pic>
        <p:nvPicPr>
          <p:cNvPr id="12291" name="Picture 3" descr="C:\Users\user\Desktop\шаблоны для презентаций и картинки\картинки\шары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32656"/>
            <a:ext cx="1624013" cy="6021387"/>
          </a:xfrm>
          <a:prstGeom prst="rect">
            <a:avLst/>
          </a:prstGeom>
          <a:noFill/>
        </p:spPr>
      </p:pic>
      <p:pic>
        <p:nvPicPr>
          <p:cNvPr id="12292" name="Picture 4" descr="C:\Users\user\Desktop\шаблоны для презентаций и картинки\картинки\шары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260648"/>
            <a:ext cx="1624013" cy="602138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фото\DSC05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316416" cy="55671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фото\DSC05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7919088" cy="5301208"/>
          </a:xfrm>
          <a:prstGeom prst="rect">
            <a:avLst/>
          </a:prstGeom>
          <a:noFill/>
        </p:spPr>
      </p:pic>
      <p:pic>
        <p:nvPicPr>
          <p:cNvPr id="14339" name="Picture 3" descr="C:\Users\user\Desktop\шаблоны для презентаций и картинки\картинки\салют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2183338" cy="363889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фото\DSC054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7099455" cy="4752528"/>
          </a:xfrm>
          <a:prstGeom prst="rect">
            <a:avLst/>
          </a:prstGeom>
          <a:noFill/>
        </p:spPr>
      </p:pic>
      <p:pic>
        <p:nvPicPr>
          <p:cNvPr id="15363" name="Picture 3" descr="C:\Users\user\Desktop\шаблоны для презентаций и картинки\картинки\шары!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844824"/>
            <a:ext cx="4005162" cy="330095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\DSC05444.JPG"/>
          <p:cNvPicPr>
            <a:picLocks noChangeAspect="1" noChangeArrowheads="1"/>
          </p:cNvPicPr>
          <p:nvPr/>
        </p:nvPicPr>
        <p:blipFill>
          <a:blip r:embed="rId2" cstate="print"/>
          <a:srcRect l="6209" r="8946"/>
          <a:stretch>
            <a:fillRect/>
          </a:stretch>
        </p:blipFill>
        <p:spPr bwMode="auto">
          <a:xfrm>
            <a:off x="899592" y="332656"/>
            <a:ext cx="7848872" cy="6192688"/>
          </a:xfrm>
          <a:prstGeom prst="rect">
            <a:avLst/>
          </a:prstGeom>
          <a:noFill/>
        </p:spPr>
      </p:pic>
      <p:pic>
        <p:nvPicPr>
          <p:cNvPr id="1027" name="Picture 3" descr="C:\Users\user\Desktop\шаблоны для презентаций и картинки\картинки\шары!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3068960"/>
            <a:ext cx="2880320" cy="2373890"/>
          </a:xfrm>
          <a:prstGeom prst="rect">
            <a:avLst/>
          </a:prstGeom>
          <a:noFill/>
        </p:spPr>
      </p:pic>
      <p:pic>
        <p:nvPicPr>
          <p:cNvPr id="5" name="Picture 4" descr="C:\Users\user\Desktop\шаблоны для презентаций и картинки\картинки\шары!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797152"/>
            <a:ext cx="1873168" cy="15438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фото\DSC054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7207023" cy="4824536"/>
          </a:xfrm>
          <a:prstGeom prst="rect">
            <a:avLst/>
          </a:prstGeom>
          <a:noFill/>
        </p:spPr>
      </p:pic>
      <p:pic>
        <p:nvPicPr>
          <p:cNvPr id="2051" name="Picture 3" descr="C:\Users\user\Desktop\шаблоны для презентаций и картинки\картинки\салют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780928"/>
            <a:ext cx="1933365" cy="201622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фото\DSC05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7959996" cy="5328592"/>
          </a:xfrm>
          <a:prstGeom prst="rect">
            <a:avLst/>
          </a:prstGeom>
          <a:noFill/>
        </p:spPr>
      </p:pic>
      <p:pic>
        <p:nvPicPr>
          <p:cNvPr id="3075" name="Picture 3" descr="C:\Users\user\Desktop\шаблоны для презентаций и картинки\картинки\шары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3284984"/>
            <a:ext cx="1440160" cy="2400267"/>
          </a:xfrm>
          <a:prstGeom prst="rect">
            <a:avLst/>
          </a:prstGeom>
          <a:noFill/>
        </p:spPr>
      </p:pic>
      <p:pic>
        <p:nvPicPr>
          <p:cNvPr id="3076" name="Picture 4" descr="C:\Users\user\Desktop\шаблоны для презентаций и картинки\картинки\шары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131460"/>
            <a:ext cx="1584176" cy="264029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esktop\фото\DSC05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8067563" cy="5400600"/>
          </a:xfrm>
          <a:prstGeom prst="rect">
            <a:avLst/>
          </a:prstGeom>
          <a:noFill/>
        </p:spPr>
      </p:pic>
      <p:pic>
        <p:nvPicPr>
          <p:cNvPr id="4099" name="Picture 3" descr="C:\Users\user\Desktop\шаблоны для презентаций и картинки\картинки\шары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04664"/>
            <a:ext cx="1624013" cy="602138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фото\DSC05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1"/>
            <a:ext cx="6991886" cy="4680519"/>
          </a:xfrm>
          <a:prstGeom prst="rect">
            <a:avLst/>
          </a:prstGeom>
          <a:noFill/>
        </p:spPr>
      </p:pic>
      <p:pic>
        <p:nvPicPr>
          <p:cNvPr id="2051" name="Picture 3" descr="C:\Users\user\Desktop\шаблоны для презентаций и картинки\картинки\салют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3068960"/>
            <a:ext cx="1978677" cy="206347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фото\DSC05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390265" cy="5616624"/>
          </a:xfrm>
          <a:prstGeom prst="rect">
            <a:avLst/>
          </a:prstGeom>
          <a:noFill/>
        </p:spPr>
      </p:pic>
      <p:pic>
        <p:nvPicPr>
          <p:cNvPr id="5123" name="Picture 3" descr="C:\Users\user\Desktop\шаблоны для презентаций и картинки\картинки\сердц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908720"/>
            <a:ext cx="1333500" cy="1905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фото\DSC05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7200800" cy="4820371"/>
          </a:xfrm>
          <a:prstGeom prst="rect">
            <a:avLst/>
          </a:prstGeom>
          <a:noFill/>
        </p:spPr>
      </p:pic>
      <p:pic>
        <p:nvPicPr>
          <p:cNvPr id="6148" name="Picture 4" descr="C:\Users\user\Desktop\шаблоны для презентаций и картинки\картинки\шары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2492896"/>
            <a:ext cx="1404739" cy="263186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фото\DSC054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8134223" cy="544522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фото\DSC054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600" y="692696"/>
            <a:ext cx="8209864" cy="54958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Desktop\фото\DSC05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72" y="548680"/>
            <a:ext cx="8564493" cy="573325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фото\DSC054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6761006" cy="4525963"/>
          </a:xfrm>
          <a:prstGeom prst="rect">
            <a:avLst/>
          </a:prstGeom>
          <a:noFill/>
        </p:spPr>
      </p:pic>
      <p:pic>
        <p:nvPicPr>
          <p:cNvPr id="10244" name="Picture 4" descr="C:\Users\user\Desktop\шаблоны для презентаций и картинки\картинки\шары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388774"/>
            <a:ext cx="1938511" cy="32308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user\Desktop\фото\DSC05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537246" cy="571501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фото\DSC05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439363" cy="56494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204864"/>
            <a:ext cx="8062664" cy="2547714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Gabriola" pitchFamily="82" charset="0"/>
              </a:rPr>
              <a:t>Мы желаем счастья вам!</a:t>
            </a:r>
            <a:endParaRPr lang="ru-RU" sz="8000" b="1" dirty="0">
              <a:solidFill>
                <a:srgbClr val="FF0000"/>
              </a:solidFill>
              <a:latin typeface="Gabriola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3140968"/>
            <a:ext cx="5432648" cy="11989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user\Desktop\шаблоны для презентаций и картинки\картинки\шары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6825347" cy="3481465"/>
          </a:xfrm>
          <a:prstGeom prst="rect">
            <a:avLst/>
          </a:prstGeom>
          <a:noFill/>
        </p:spPr>
      </p:pic>
      <p:pic>
        <p:nvPicPr>
          <p:cNvPr id="13315" name="Picture 3" descr="C:\Users\user\Desktop\шаблоны для презентаций и картинки\картинки\шары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573016"/>
            <a:ext cx="714375" cy="1190625"/>
          </a:xfrm>
          <a:prstGeom prst="rect">
            <a:avLst/>
          </a:prstGeom>
          <a:noFill/>
        </p:spPr>
      </p:pic>
      <p:pic>
        <p:nvPicPr>
          <p:cNvPr id="13316" name="Picture 4" descr="C:\Users\user\Desktop\шаблоны для презентаций и картинки\картинки\шары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797152"/>
            <a:ext cx="714375" cy="1190625"/>
          </a:xfrm>
          <a:prstGeom prst="rect">
            <a:avLst/>
          </a:prstGeom>
          <a:noFill/>
        </p:spPr>
      </p:pic>
      <p:pic>
        <p:nvPicPr>
          <p:cNvPr id="13317" name="Picture 5" descr="C:\Users\user\Desktop\шаблоны для презентаций и картинки\картинки\шары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2276872"/>
            <a:ext cx="714375" cy="1190625"/>
          </a:xfrm>
          <a:prstGeom prst="rect">
            <a:avLst/>
          </a:prstGeom>
          <a:noFill/>
        </p:spPr>
      </p:pic>
      <p:pic>
        <p:nvPicPr>
          <p:cNvPr id="13318" name="Picture 6" descr="C:\Users\user\Desktop\шаблоны для презентаций и картинки\картинки\шары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44824"/>
            <a:ext cx="714375" cy="11906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\DSC05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92696"/>
            <a:ext cx="7461571" cy="4994936"/>
          </a:xfrm>
          <a:prstGeom prst="rect">
            <a:avLst/>
          </a:prstGeom>
          <a:noFill/>
        </p:spPr>
      </p:pic>
      <p:pic>
        <p:nvPicPr>
          <p:cNvPr id="3076" name="Picture 4" descr="C:\Users\user\Desktop\шаблоны для презентаций и картинки\картинки\сердц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2240801" cy="32011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то\DSC05493.JPG"/>
          <p:cNvPicPr>
            <a:picLocks noChangeAspect="1" noChangeArrowheads="1"/>
          </p:cNvPicPr>
          <p:nvPr/>
        </p:nvPicPr>
        <p:blipFill>
          <a:blip r:embed="rId2" cstate="print"/>
          <a:srcRect r="13998"/>
          <a:stretch>
            <a:fillRect/>
          </a:stretch>
        </p:blipFill>
        <p:spPr bwMode="auto">
          <a:xfrm>
            <a:off x="1547664" y="548680"/>
            <a:ext cx="7308304" cy="5688632"/>
          </a:xfrm>
          <a:prstGeom prst="rect">
            <a:avLst/>
          </a:prstGeom>
          <a:noFill/>
        </p:spPr>
      </p:pic>
      <p:pic>
        <p:nvPicPr>
          <p:cNvPr id="4099" name="Picture 3" descr="C:\Users\user\Desktop\шаблоны для презентаций и картинки\картинки\салют 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2088232" cy="3480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31951760"/>
      </p:ext>
    </p:extLst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фото\DSC05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999408" cy="5354976"/>
          </a:xfrm>
          <a:prstGeom prst="rect">
            <a:avLst/>
          </a:prstGeom>
          <a:noFill/>
        </p:spPr>
      </p:pic>
      <p:pic>
        <p:nvPicPr>
          <p:cNvPr id="5123" name="Picture 3" descr="C:\Users\user\Desktop\шаблоны для презентаций и картинки\картинки\салют 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8158" y="2780928"/>
            <a:ext cx="1944216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54084315"/>
      </p:ext>
    </p:extLst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фото\DSC05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6991887" cy="4680520"/>
          </a:xfrm>
          <a:prstGeom prst="rect">
            <a:avLst/>
          </a:prstGeom>
          <a:noFill/>
        </p:spPr>
      </p:pic>
      <p:pic>
        <p:nvPicPr>
          <p:cNvPr id="6148" name="Picture 4" descr="C:\Users\user\Desktop\шаблоны для презентаций и картинки\картинки\салют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7714" y="3501008"/>
            <a:ext cx="1426286" cy="14874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фото\DSC05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352928" cy="559162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то\DSC05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80728"/>
            <a:ext cx="7422158" cy="4968552"/>
          </a:xfrm>
          <a:prstGeom prst="rect">
            <a:avLst/>
          </a:prstGeom>
          <a:noFill/>
        </p:spPr>
      </p:pic>
      <p:pic>
        <p:nvPicPr>
          <p:cNvPr id="8195" name="Picture 3" descr="C:\Users\user\Desktop\шаблоны для презентаций и картинки\картинки\шары!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6632" y="2276872"/>
            <a:ext cx="3830423" cy="315694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Desktop\фото\DSC05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80990" y="1208049"/>
            <a:ext cx="6768753" cy="4531149"/>
          </a:xfrm>
          <a:prstGeom prst="rect">
            <a:avLst/>
          </a:prstGeom>
          <a:noFill/>
        </p:spPr>
      </p:pic>
      <p:pic>
        <p:nvPicPr>
          <p:cNvPr id="9219" name="Picture 3" descr="C:\Users\user\Desktop\шаблоны для презентаций и картинки\картинки\шары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2485772" cy="4142953"/>
          </a:xfrm>
          <a:prstGeom prst="rect">
            <a:avLst/>
          </a:prstGeom>
          <a:noFill/>
        </p:spPr>
      </p:pic>
      <p:pic>
        <p:nvPicPr>
          <p:cNvPr id="9220" name="Picture 4" descr="C:\Users\user\Desktop\шаблоны для презентаций и картинки\картинки\шары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772816"/>
            <a:ext cx="2053724" cy="342287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7</Words>
  <Application>Microsoft Office PowerPoint</Application>
  <PresentationFormat>Экран (4:3)</PresentationFormat>
  <Paragraphs>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Примите поздравления от ваших внучат!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Мы желаем счастья вам!</vt:lpstr>
    </vt:vector>
  </TitlesOfParts>
  <Company>Curnos™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Windows User</cp:lastModifiedBy>
  <cp:revision>24</cp:revision>
  <dcterms:created xsi:type="dcterms:W3CDTF">2006-01-01T03:44:37Z</dcterms:created>
  <dcterms:modified xsi:type="dcterms:W3CDTF">2017-01-29T09:46:19Z</dcterms:modified>
</cp:coreProperties>
</file>