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2" r:id="rId4"/>
    <p:sldId id="265" r:id="rId5"/>
    <p:sldId id="267" r:id="rId6"/>
    <p:sldId id="268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МДОУ «Детский сад № 95»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Ярославль</a:t>
            </a:r>
            <a:endParaRPr lang="ru-RU" sz="1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191683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Книжки – малышки «Дорожная азбука»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4221088"/>
            <a:ext cx="332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7704" y="1196752"/>
            <a:ext cx="57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Участники: </a:t>
            </a:r>
          </a:p>
          <a:p>
            <a:pPr algn="ctr">
              <a:buNone/>
            </a:pPr>
            <a:r>
              <a:rPr lang="ru-RU" sz="2800" dirty="0" smtClean="0"/>
              <a:t>Журавлёва Елизавета, </a:t>
            </a:r>
            <a:r>
              <a:rPr lang="ru-RU" sz="2800" dirty="0" err="1" smtClean="0"/>
              <a:t>Сосновкина</a:t>
            </a:r>
            <a:r>
              <a:rPr lang="ru-RU" sz="2800" dirty="0" smtClean="0"/>
              <a:t> Анна, Варфоломеева Анастасия, </a:t>
            </a:r>
            <a:r>
              <a:rPr lang="ru-RU" sz="2800" dirty="0" err="1" smtClean="0"/>
              <a:t>Мяснов</a:t>
            </a:r>
            <a:r>
              <a:rPr lang="ru-RU" sz="2800" dirty="0" smtClean="0"/>
              <a:t> Матвей, </a:t>
            </a:r>
            <a:r>
              <a:rPr lang="ru-RU" sz="2800" dirty="0" err="1" smtClean="0"/>
              <a:t>Рубченков</a:t>
            </a:r>
            <a:r>
              <a:rPr lang="ru-RU" sz="2800" dirty="0" smtClean="0"/>
              <a:t> Тихон, </a:t>
            </a:r>
            <a:r>
              <a:rPr lang="ru-RU" sz="2800" dirty="0" err="1" smtClean="0"/>
              <a:t>Серанов</a:t>
            </a:r>
            <a:r>
              <a:rPr lang="ru-RU" sz="2800" dirty="0" smtClean="0"/>
              <a:t> Фёдор, </a:t>
            </a:r>
            <a:r>
              <a:rPr lang="ru-RU" sz="2800" dirty="0" err="1" smtClean="0"/>
              <a:t>Смертин</a:t>
            </a:r>
            <a:r>
              <a:rPr lang="ru-RU" sz="2800" dirty="0" smtClean="0"/>
              <a:t> Тимофей.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Users\Алексей\Desktop\ПДД\IMG_95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836712"/>
            <a:ext cx="6574094" cy="426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лексей\Desktop\ПДД\IMG_9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548680"/>
            <a:ext cx="5641517" cy="401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лексей\Desktop\ПДД\IMG_9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548680"/>
            <a:ext cx="6562006" cy="474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лексей\Desktop\ПДД\IMG_9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2656"/>
            <a:ext cx="1685638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лексей\Desktop\ПДД\IMG_96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708920"/>
            <a:ext cx="342490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Алексей\Desktop\ПДД\IMG_96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116632"/>
            <a:ext cx="1656184" cy="238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Алексей\Desktop\ПДД\IMG_96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332656"/>
            <a:ext cx="206221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ексей\Desktop\ПДД\IMG_96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068960"/>
            <a:ext cx="350143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лексей\Desktop\ПДД\IMG_9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620688"/>
            <a:ext cx="587458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Алексей\Desktop\ПДД\IMG_96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852936"/>
            <a:ext cx="3024336" cy="250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лексей\Desktop\ПДД\IMG_96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52736"/>
            <a:ext cx="252056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лексей\Desktop\ПДД\IMG_96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052736"/>
            <a:ext cx="259669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Алексей\Desktop\ПДД\IMG_96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404664"/>
            <a:ext cx="2369855" cy="195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Воспитатель</cp:lastModifiedBy>
  <cp:revision>117</cp:revision>
  <dcterms:created xsi:type="dcterms:W3CDTF">2014-07-15T15:51:57Z</dcterms:created>
  <dcterms:modified xsi:type="dcterms:W3CDTF">2016-11-23T14:17:12Z</dcterms:modified>
</cp:coreProperties>
</file>