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3" r:id="rId2"/>
    <p:sldId id="259" r:id="rId3"/>
    <p:sldId id="262" r:id="rId4"/>
    <p:sldId id="264" r:id="rId5"/>
    <p:sldId id="268" r:id="rId6"/>
    <p:sldId id="265" r:id="rId7"/>
    <p:sldId id="267" r:id="rId8"/>
    <p:sldId id="266" r:id="rId9"/>
    <p:sldId id="269" r:id="rId10"/>
    <p:sldId id="271" r:id="rId11"/>
    <p:sldId id="272" r:id="rId12"/>
    <p:sldId id="270" r:id="rId13"/>
    <p:sldId id="273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04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75314-AC7E-4D8B-9227-74F244BC9AE4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D0D07-A3EF-412D-849D-6CAF701AE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D0D07-A3EF-412D-849D-6CAF701AECB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0600" y="2133600"/>
            <a:ext cx="6400800" cy="1676400"/>
          </a:xfrm>
        </p:spPr>
        <p:txBody>
          <a:bodyPr>
            <a:normAutofit lnSpcReduction="10000"/>
          </a:bodyPr>
          <a:lstStyle/>
          <a:p>
            <a:r>
              <a:rPr lang="ru-RU" sz="5400" b="1" i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Групповой конкурс</a:t>
            </a:r>
            <a:r>
              <a:rPr lang="ru-RU" sz="5400" i="1" dirty="0" smtClean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5400" i="1" dirty="0" smtClean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5400" b="1" i="1" spc="300" dirty="0" smtClean="0">
                <a:ln w="11430" cmpd="sng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«Зимние чудеса»</a:t>
            </a:r>
            <a:endParaRPr lang="ru-RU" sz="5400" i="1" dirty="0" smtClean="0">
              <a:ln w="11430" cmpd="sng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</a:endParaRPr>
          </a:p>
          <a:p>
            <a:endParaRPr lang="ru-RU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i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acer\Desktop\Надюшка\разное\ёлка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235200"/>
            <a:ext cx="4622800" cy="46228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600200" y="381000"/>
            <a:ext cx="5638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Новым годом!</a:t>
            </a:r>
            <a:endParaRPr lang="ru-RU" sz="5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3" descr="C:\Users\acer\Desktop\Надюшка\разное\снеж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09600"/>
            <a:ext cx="915942" cy="103304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" y="5638800"/>
            <a:ext cx="487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</a:rPr>
              <a:t>Провели воспитатели:</a:t>
            </a:r>
          </a:p>
          <a:p>
            <a:pPr algn="ctr"/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</a:rPr>
              <a:t> Баева Е.Е., Сапогова М.С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82000" cy="62484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acer\Desktop\Надюшка\разное\игрушки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3352800" cy="2801195"/>
          </a:xfrm>
          <a:prstGeom prst="rect">
            <a:avLst/>
          </a:prstGeom>
          <a:noFill/>
        </p:spPr>
      </p:pic>
      <p:pic>
        <p:nvPicPr>
          <p:cNvPr id="2051" name="Picture 3" descr="C:\Users\acer\Desktop\Надюшка\разное\снеж 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609600"/>
            <a:ext cx="915942" cy="1033049"/>
          </a:xfrm>
          <a:prstGeom prst="rect">
            <a:avLst/>
          </a:prstGeom>
          <a:noFill/>
        </p:spPr>
      </p:pic>
      <p:pic>
        <p:nvPicPr>
          <p:cNvPr id="9218" name="Picture 2" descr="C:\Users\Воспитатель\Desktop\фото 2 младшая группа\новогодний конкурс 2 младшая группа\IMG_2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228600"/>
            <a:ext cx="4125181" cy="57912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" y="59436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Семья Паутовой Маргариты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оспитатель\Desktop\фото 2 младшая группа\новогодний конкурс 2 младшая группа\IMG_22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33600" y="533400"/>
            <a:ext cx="5029200" cy="529013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acer\Desktop\Надюшка\разное\игрушки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3465795" cy="2895600"/>
          </a:xfrm>
          <a:prstGeom prst="rect">
            <a:avLst/>
          </a:prstGeom>
          <a:noFill/>
        </p:spPr>
      </p:pic>
      <p:pic>
        <p:nvPicPr>
          <p:cNvPr id="5" name="Picture 2" descr="C:\Users\acer\Desktop\Надюшка\разное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352800"/>
            <a:ext cx="2364783" cy="298124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4800" y="5943600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Семья </a:t>
            </a:r>
            <a:r>
              <a:rPr lang="ru-RU" sz="4000" b="1" i="1" dirty="0" err="1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Щипанова</a:t>
            </a:r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Вячеслава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оспитатель\Desktop\фото 2 младшая группа\новогодний конкурс 2 младшая группа\IMG_224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90800" y="304800"/>
            <a:ext cx="4114800" cy="557835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82000" cy="62484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acer\Desktop\Надюшка\разное\игрушки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3352800" cy="2801195"/>
          </a:xfrm>
          <a:prstGeom prst="rect">
            <a:avLst/>
          </a:prstGeom>
          <a:noFill/>
        </p:spPr>
      </p:pic>
      <p:pic>
        <p:nvPicPr>
          <p:cNvPr id="2051" name="Picture 3" descr="C:\Users\acer\Desktop\Надюшка\разное\снеж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609600"/>
            <a:ext cx="915942" cy="103304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2400" y="59436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Семья </a:t>
            </a:r>
            <a:r>
              <a:rPr lang="ru-RU" sz="4000" b="1" i="1" dirty="0" err="1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Пакина</a:t>
            </a:r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Ярослава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оспитатель\Desktop\фото 2 младшая группа\новогодний конкурс 2 младшая группа\IMG_2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963514" y="1084485"/>
            <a:ext cx="5521771" cy="41148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acer\Desktop\Надюшка\разное\игрушки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3465795" cy="2895600"/>
          </a:xfrm>
          <a:prstGeom prst="rect">
            <a:avLst/>
          </a:prstGeom>
          <a:noFill/>
        </p:spPr>
      </p:pic>
      <p:pic>
        <p:nvPicPr>
          <p:cNvPr id="5" name="Picture 2" descr="C:\Users\acer\Desktop\Надюшка\разное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352800"/>
            <a:ext cx="2364783" cy="298124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" y="5943600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Семья Ромашова Александра 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82000" cy="62484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acer\Desktop\Надюшка\разное\игрушки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3352800" cy="2801195"/>
          </a:xfrm>
          <a:prstGeom prst="rect">
            <a:avLst/>
          </a:prstGeom>
          <a:noFill/>
        </p:spPr>
      </p:pic>
      <p:pic>
        <p:nvPicPr>
          <p:cNvPr id="2051" name="Picture 3" descr="C:\Users\acer\Desktop\Надюшка\разное\снеж 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609600"/>
            <a:ext cx="915942" cy="103304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47800" y="1981200"/>
            <a:ext cx="678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Спасибо </a:t>
            </a:r>
          </a:p>
          <a:p>
            <a:pPr algn="ctr"/>
            <a:r>
              <a:rPr lang="ru-RU" sz="72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за внимание!</a:t>
            </a:r>
          </a:p>
        </p:txBody>
      </p:sp>
      <p:pic>
        <p:nvPicPr>
          <p:cNvPr id="1026" name="Picture 2" descr="C:\Users\Воспитатель\Pictures\все отрисовки\новогодний\снеговик\f2a10e52c69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886200"/>
            <a:ext cx="4800600" cy="3200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оспитатель\Desktop\фото 2 младшая группа\новогодний конкурс 2 младшая группа\IMG_222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>
            <a:off x="2047002" y="1000998"/>
            <a:ext cx="5558197" cy="431820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82000" cy="62484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acer\Desktop\Надюшка\разное\игрушки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3352800" cy="2801195"/>
          </a:xfrm>
          <a:prstGeom prst="rect">
            <a:avLst/>
          </a:prstGeom>
          <a:noFill/>
        </p:spPr>
      </p:pic>
      <p:pic>
        <p:nvPicPr>
          <p:cNvPr id="2051" name="Picture 3" descr="C:\Users\acer\Desktop\Надюшка\разное\снеж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609600"/>
            <a:ext cx="915942" cy="103304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09600" y="59436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Семья Куракина Кирилла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cer\Desktop\Надюшка\разное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352800"/>
            <a:ext cx="2364783" cy="2981243"/>
          </a:xfrm>
          <a:prstGeom prst="rect">
            <a:avLst/>
          </a:prstGeom>
          <a:noFill/>
        </p:spPr>
      </p:pic>
      <p:pic>
        <p:nvPicPr>
          <p:cNvPr id="2050" name="Picture 2" descr="C:\Users\Воспитатель\Desktop\фото 2 младшая группа\новогодний конкурс 2 младшая группа\IMG_222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6200000">
            <a:off x="1262796" y="1023205"/>
            <a:ext cx="5807125" cy="406551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2400" y="60198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Семя Золотых Варвары</a:t>
            </a:r>
          </a:p>
        </p:txBody>
      </p:sp>
      <p:pic>
        <p:nvPicPr>
          <p:cNvPr id="3" name="Picture 2" descr="C:\Users\acer\Desktop\Надюшка\разное\игрушки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3465795" cy="2895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82000" cy="62484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acer\Desktop\Надюшка\разное\снеж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609600"/>
            <a:ext cx="915942" cy="1033049"/>
          </a:xfrm>
          <a:prstGeom prst="rect">
            <a:avLst/>
          </a:prstGeom>
          <a:noFill/>
        </p:spPr>
      </p:pic>
      <p:pic>
        <p:nvPicPr>
          <p:cNvPr id="3074" name="Picture 2" descr="C:\Users\Воспитатель\Desktop\фото 2 младшая группа\новогодний конкурс 2 младшая группа\IMG_222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6200000">
            <a:off x="1851174" y="1048494"/>
            <a:ext cx="5822652" cy="41910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09600" y="6150114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Семья Низовцевой Александры</a:t>
            </a:r>
          </a:p>
        </p:txBody>
      </p:sp>
      <p:pic>
        <p:nvPicPr>
          <p:cNvPr id="4" name="Picture 2" descr="C:\Users\acer\Desktop\Надюшка\разное\игрушки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3352800" cy="280119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cer\Desktop\Надюшка\разное\игрушки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3465795" cy="2895600"/>
          </a:xfrm>
          <a:prstGeom prst="rect">
            <a:avLst/>
          </a:prstGeom>
          <a:noFill/>
        </p:spPr>
      </p:pic>
      <p:pic>
        <p:nvPicPr>
          <p:cNvPr id="5122" name="Picture 2" descr="C:\Users\Воспитатель\Desktop\фото 2 младшая группа\новогодний конкурс 2 младшая группа\IMG_223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6200000">
            <a:off x="2098579" y="1025621"/>
            <a:ext cx="5493693" cy="450925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04800" y="60960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Семья Воронина Кирилла</a:t>
            </a:r>
          </a:p>
        </p:txBody>
      </p:sp>
      <p:pic>
        <p:nvPicPr>
          <p:cNvPr id="5" name="Picture 2" descr="C:\Users\acer\Desktop\Надюшка\разное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352800"/>
            <a:ext cx="2364783" cy="298124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оспитатель\Desktop\фото 2 младшая группа\новогодний конкурс 2 младшая группа\IMG_223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47800" y="609600"/>
            <a:ext cx="6781800" cy="535295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82000" cy="62484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acer\Desktop\Надюшка\разное\снеж 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609600"/>
            <a:ext cx="915942" cy="103304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" y="6150114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Семья Васильева Александра</a:t>
            </a:r>
          </a:p>
        </p:txBody>
      </p:sp>
      <p:pic>
        <p:nvPicPr>
          <p:cNvPr id="4" name="Picture 2" descr="C:\Users\acer\Desktop\Надюшка\разное\игрушки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3352800" cy="2801195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оспитатель\Desktop\фото 2 младшая группа\новогодний конкурс 2 младшая группа\IMG_2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63580" y="1155820"/>
            <a:ext cx="5856174" cy="415413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acer\Desktop\Надюшка\разное\игрушки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3465795" cy="2895600"/>
          </a:xfrm>
          <a:prstGeom prst="rect">
            <a:avLst/>
          </a:prstGeom>
          <a:noFill/>
        </p:spPr>
      </p:pic>
      <p:pic>
        <p:nvPicPr>
          <p:cNvPr id="5" name="Picture 2" descr="C:\Users\acer\Desktop\Надюшка\разное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352800"/>
            <a:ext cx="2364783" cy="298124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3400" y="6150114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Семья Ромашова Александра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оспитатель\Desktop\фото 2 младшая группа\новогодний конкурс 2 младшая группа\IMG_223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>
            <a:off x="2014201" y="805200"/>
            <a:ext cx="5360723" cy="481712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82000" cy="62484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acer\Desktop\Надюшка\разное\игрушки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3352800" cy="2801195"/>
          </a:xfrm>
          <a:prstGeom prst="rect">
            <a:avLst/>
          </a:prstGeom>
          <a:noFill/>
        </p:spPr>
      </p:pic>
      <p:pic>
        <p:nvPicPr>
          <p:cNvPr id="2051" name="Picture 3" descr="C:\Users\acer\Desktop\Надюшка\разное\снеж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609600"/>
            <a:ext cx="915942" cy="103304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" y="60198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Семья Зайцева Антона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оспитатель\Desktop\фото 2 младшая группа\новогодний конкурс 2 младшая группа\IMG_224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81200" y="609600"/>
            <a:ext cx="5181600" cy="519885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acer\Desktop\Надюшка\разное\игрушки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3465795" cy="2895600"/>
          </a:xfrm>
          <a:prstGeom prst="rect">
            <a:avLst/>
          </a:prstGeom>
          <a:noFill/>
        </p:spPr>
      </p:pic>
      <p:pic>
        <p:nvPicPr>
          <p:cNvPr id="5" name="Picture 2" descr="C:\Users\acer\Desktop\Надюшка\разное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352800"/>
            <a:ext cx="2364783" cy="298124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81000" y="6019800"/>
            <a:ext cx="807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Семья Борисовой Ольги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57</Words>
  <Application>Microsoft Office PowerPoint</Application>
  <PresentationFormat>Экран (4:3)</PresentationFormat>
  <Paragraphs>26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Слайд 1</vt:lpstr>
      <vt:lpstr>  </vt:lpstr>
      <vt:lpstr>Слайд 3</vt:lpstr>
      <vt:lpstr>  </vt:lpstr>
      <vt:lpstr>Слайд 5</vt:lpstr>
      <vt:lpstr>  </vt:lpstr>
      <vt:lpstr>Слайд 7</vt:lpstr>
      <vt:lpstr>  </vt:lpstr>
      <vt:lpstr>Слайд 9</vt:lpstr>
      <vt:lpstr>  </vt:lpstr>
      <vt:lpstr>Слайд 11</vt:lpstr>
      <vt:lpstr>  </vt:lpstr>
      <vt:lpstr>Слайд 13</vt:lpstr>
      <vt:lpstr>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Новым годом!</dc:title>
  <dc:creator>acer</dc:creator>
  <cp:lastModifiedBy>Воспитатель</cp:lastModifiedBy>
  <cp:revision>29</cp:revision>
  <dcterms:created xsi:type="dcterms:W3CDTF">2014-11-16T11:33:15Z</dcterms:created>
  <dcterms:modified xsi:type="dcterms:W3CDTF">2018-02-06T04:48:39Z</dcterms:modified>
</cp:coreProperties>
</file>