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1" r:id="rId4"/>
    <p:sldId id="259" r:id="rId5"/>
    <p:sldId id="258" r:id="rId6"/>
    <p:sldId id="257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420000"/>
    <a:srgbClr val="800000"/>
    <a:srgbClr val="494824"/>
    <a:srgbClr val="D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082551"/>
          </a:xfrm>
        </p:spPr>
        <p:txBody>
          <a:bodyPr/>
          <a:lstStyle/>
          <a:p>
            <a:r>
              <a:rPr lang="ru-RU" dirty="0" smtClean="0"/>
              <a:t>Консультация для родителей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838944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«Приобщение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 к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труду»</a:t>
            </a:r>
          </a:p>
          <a:p>
            <a:endParaRPr lang="ru-RU" dirty="0"/>
          </a:p>
        </p:txBody>
      </p:sp>
      <p:pic>
        <p:nvPicPr>
          <p:cNvPr id="8200" name="Picture 8" descr="https://thumbs.dreamstime.com/b/%D0%B4%D0%B5%D1%82%D0%B8-%D0%B8%D0%BC%D0%B5%D1%8F-%D0%BF%D0%BE-%D0%B5%D0%B7%D0%BD%D0%BE%D0%B3%D0%BE-%D0%B2%D1%80%D0%B5%D0%BC%D1%8F-%D1%80%D0%B0%D0%B1%D0%BE%D1%82%D1%8B-%D0%B2-%D0%B0%D0%BD-%D1%88%D0%B0%D1%84%D1%82%D0%B5-%D0%BE%D1%81%D0%B5%D0%BD%D0%B8-v-33475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7560840" cy="369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9512" y="6237312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№7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конкурс осенняя фантазия\57d8254fe8f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8457"/>
            <a:ext cx="6010294" cy="6550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Camera\20210924_110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8640"/>
            <a:ext cx="4806534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ия\Desktop\Camera\20210924_110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8640"/>
            <a:ext cx="4698522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prstClr val="black"/>
              </a:solidFill>
              <a:latin typeface="Gabriola" pitchFamily="82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3074" name="Picture 2" descr="C:\Users\Виктория\Desktop\Camera\20210924_111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3564396" cy="475252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84784"/>
            <a:ext cx="36724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419872" cy="455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Виктория\Desktop\Camera\20210924_110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4664"/>
            <a:ext cx="351039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55576" y="327139"/>
            <a:ext cx="838842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Дети,  не привыкшие к труду, часто не знают, чем заняться на досуге. У них все не клеится. Незаметно появляется вредная привычка бесцельно проводить время, им больше нравится смотреть на игры и на то, как работают другие, чем самим выполнять какое-либо дело. Отсюда склонность к праздности и леность. Не допускайте этого! Иначе ребенок вырастет малоприспособленным к трудовой самостоятельной жизни.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навыки труда дети получают, например, помогая вам дома накрывать на стол (в детском саду они выполняют обязанности дежурных по столовой). Полезно привлекать их к уходу за комнатными растениями, мелкими животными, летом к работе на огороде и т. д. Ребята охотно трудятся также над изготовлением простейших игрушек из бумаги, картона, пластилина. Этот труд носит творческий характер, помогает освоить навыки работы с помощью таких инструментов, как ножницы, молоток. Необходимо, чтобы по содержанию и форме труд был близок детским интересам и возможностям. Однако нельзя забывать, что всякий труд требует от ребенка некоторых усилий, преодоления трудностей. Конечно, эти усилия должны быть посильными, не вызывать переутомления, а возбуждать желание еще и еще раз вернуться к определенному делу и выполнить его лучше и быстрее. Трудовое воспитание играет важную роль в подготовке детей к условиям предстоящей школы. Напоминаем, что при воспитании трудовых навыков у дошкольников, любви к труду также необходим индивидуальный подход.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1124744"/>
            <a:ext cx="83884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возрастом постепенно усложняйте поручения ребенку. Дайте ему больше самостоятельности в выполнении различных заданий, воспитывайте у него любовь к умственному и физическому труду.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семье всегда найдутся самые разнообразные работы, требующие физического труда, посильного детям. Трудовые обязанности их по самообслуживанию, уходу за домом, за цветами, за огородом и другие должны обязательно включаться в режим дня, занимая примерно от 30 до 45 минут в день. Хорошо выполненная детьми посильная работа приносит им большое удовлетворение, вызывает желание больше помогать старшим. Полезно привлекать их к изготовлению спортивного инвентаря для общего пользования, а также к посильным для них работам по оборудованию во дворе спортивной площадки. Это научит их ценить труд других. Следите, чтобы труд благоприятствовал укреплению здоровья и физических сил детей. Приучая к нему ребят, воспитывайте у них любовь к творческим действиям.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 flipH="1">
            <a:off x="827584" y="1316521"/>
            <a:ext cx="79928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Необходимо, чтобы ребенок понимал, какое значение для семьи имеет порученное ему дело. Кроме того, важно, чтобы он был в состоянии выполнить требуемое как следует, своевременно получая соответствующие указания со стороны домашних. Особенно это относится к работам, связанным со значительными усилиями или приемами, где нужна специальная ручная сноровка. Предлагая сыну или дочери какую-либо работу по дому, надо вначале показать, как лучше это делать. Без необходимых указаний, не имея должных навыков, они даже при выполнении простых заданий быстро устают, нервничают, работа у них не спорится. Учите ребят не производить лишних, ненужных движений, экономно расходовать силы, соблюдать известный ритм в работе. Проверяйте, как они выполняют ее.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531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Консультация для родителей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Виктория</cp:lastModifiedBy>
  <cp:revision>24</cp:revision>
  <dcterms:created xsi:type="dcterms:W3CDTF">2015-11-21T12:11:57Z</dcterms:created>
  <dcterms:modified xsi:type="dcterms:W3CDTF">2021-09-25T21:23:46Z</dcterms:modified>
</cp:coreProperties>
</file>