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AE778-1EBD-4B1A-99CC-8BD2D2FE6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D7DC8B-A4E0-4628-B068-9B517CDB5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6847C-B713-4860-A68D-9176AF76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923F0F-841D-43CF-86FB-D6E36092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4DB85-93F6-40F2-8A93-ADFB4B33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06CC9-D1E1-4FF2-9C16-646754F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75E2EB-FFF8-46A8-87F1-BCFCC3B2A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3D2A5-76A8-4F29-BA6C-0ADACCDC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38DEB-19F3-490A-8481-73EF56C0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E3F6D-4034-4D6C-BD03-9270320F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2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BA67A6-2021-4101-81D0-77D5E0A03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F5714E-194D-4C45-AF86-E7F965BE9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5F75B-3721-48B9-A67C-AAC3926F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0B945-2BEF-4649-814A-D343D643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B4ABF-F232-4E5C-BF0C-75032A93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2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A4F81-4D9D-4954-B7E7-B29073A5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B5AD2-93DB-4D8A-9BEA-C81D8C6FA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F89F9-1286-4937-8968-3C2B5FF1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DC95C-C80D-4700-ABC2-D13B8099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55A0-AC33-48B2-A3B3-BF94B661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4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797D7-67CC-4ED9-B3F2-068BAA3F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3B03C6-71FF-436A-825F-F5272CAC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263D-BA37-46A2-8A39-0961FFFF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73A39-DE81-495E-BC67-40688C10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B9952-D2F9-4456-9385-2B6317BE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8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9A28D-DE87-441B-BA37-3D4B2C3D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04E3E-2287-4C5F-BFB8-83059A481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BE85EB-06BE-479A-A34F-06A1D3C52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FBE228-C9E9-42EB-9A79-CC16704A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291A89-154E-47EC-B001-18ABA0D6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E036E-3C41-4306-BFF4-6CBF8C27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6805E-CE72-408F-AF02-3F0201A8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A0A0E-6A17-407F-8B0A-B224133BF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66685-12DF-4983-B8A6-A3B96134B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3BBDED-7DB9-43FD-9A2D-6F919D78E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1F710E-CF39-4FF7-95A0-D072BEBBF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4F7383-D626-4532-B642-9293106A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3A2BC-AAFE-4FC4-BE98-CE4486AE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DBD81B-6B70-4363-BFF8-856547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16280-7EE2-4A0D-B5E1-826AA2CE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8553B1-3309-4977-9CA3-E760CD06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E8936A-A1F2-4E59-921A-4047EE9E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FCA831-DEB7-45DA-90BA-73270C2F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3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DEEF70-90AF-480F-BDB6-0A8D6876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1B053-A336-4FD5-B9EF-EC833D54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75DEB-AFFF-45B9-819C-B2DCF5C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040D1-EFB4-4CF0-A9C1-2E5E17E5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3C494-19DD-42D2-863C-86C09AEF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D64309-0E7C-4FD2-956D-7023300F3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4D785B-7983-462C-A8F0-A7014BEF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D7AE3-F9D9-4776-8232-F7AE0682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CF933-502B-407D-B981-C7764B7F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58FE-B691-477D-841D-A24D16D1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71F25A-73CF-4B40-9018-788AA20AF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581A3C-B5EB-438C-9B4F-DF078B17A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1550D4-6E94-4129-B3AC-83A8327B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52FEA3-B481-427B-943B-4C77176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EC4CFF-9BEF-464D-BEE0-747C0217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300BE-D4BE-4EC0-84A1-3523D318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9CCB2F-D015-4E03-955B-295C390A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4D902-7C86-48F4-A51F-9CE053467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601A-4606-4139-9FA4-25964712171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90989-3652-474A-B5B6-193C93F09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5B45D-3522-4CBF-8944-C84F65E31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F01D-26A9-4642-AF4C-3515837B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18126-39EE-4C32-AA88-ADB60AC18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287"/>
            <a:ext cx="9144000" cy="3085713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НЕ   БАЛУЙ   СО СПИЧКАМИ  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7EB946-B7E4-499C-9041-A2E31071A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987"/>
            <a:ext cx="12192000" cy="2965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Муниципальное дошкольное образовательное учреждение «Детский сад № 95»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86CA524-E5E5-42BB-939E-D22294AF55B5}"/>
              </a:ext>
            </a:extLst>
          </p:cNvPr>
          <p:cNvSpPr txBox="1">
            <a:spLocks/>
          </p:cNvSpPr>
          <p:nvPr/>
        </p:nvSpPr>
        <p:spPr>
          <a:xfrm>
            <a:off x="10144897" y="5286354"/>
            <a:ext cx="1762897" cy="101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Подготовила: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воспитатель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Закациоло</a:t>
            </a:r>
            <a:r>
              <a:rPr lang="ru-RU" sz="1800" dirty="0"/>
              <a:t> Т.В.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ECE8970-DB74-4588-8208-F6ECF9803DBD}"/>
              </a:ext>
            </a:extLst>
          </p:cNvPr>
          <p:cNvSpPr txBox="1">
            <a:spLocks/>
          </p:cNvSpPr>
          <p:nvPr/>
        </p:nvSpPr>
        <p:spPr>
          <a:xfrm>
            <a:off x="0" y="6523724"/>
            <a:ext cx="12192000" cy="296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Ярославль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0BE86F-EF9E-4085-A283-9537FA48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2681" y="2893111"/>
            <a:ext cx="2446638" cy="361898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CF11E6F-86B0-4B06-A306-0CCC947AAD5A}"/>
              </a:ext>
            </a:extLst>
          </p:cNvPr>
          <p:cNvSpPr txBox="1">
            <a:spLocks/>
          </p:cNvSpPr>
          <p:nvPr/>
        </p:nvSpPr>
        <p:spPr>
          <a:xfrm>
            <a:off x="0" y="491568"/>
            <a:ext cx="12192000" cy="296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презентация для детей младшего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24038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942AB-5002-4A59-937A-D52A80A3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225" y="264708"/>
            <a:ext cx="4617550" cy="5699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C1B954-48DB-4C4B-BA47-8BE695AB596B}"/>
              </a:ext>
            </a:extLst>
          </p:cNvPr>
          <p:cNvSpPr txBox="1"/>
          <p:nvPr/>
        </p:nvSpPr>
        <p:spPr>
          <a:xfrm>
            <a:off x="0" y="5964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Птенчик в гнездышке у птичек</a:t>
            </a:r>
          </a:p>
        </p:txBody>
      </p:sp>
    </p:spTree>
    <p:extLst>
      <p:ext uri="{BB962C8B-B14F-4D97-AF65-F5344CB8AC3E}">
        <p14:creationId xmlns:p14="http://schemas.microsoft.com/office/powerpoint/2010/main" val="41686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1F0686-4EC5-4872-94E5-760F83F8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2" y="-424349"/>
            <a:ext cx="9391134" cy="7844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E785E-49AA-4A39-9F4D-1B7D517B21AC}"/>
              </a:ext>
            </a:extLst>
          </p:cNvPr>
          <p:cNvSpPr txBox="1"/>
          <p:nvPr/>
        </p:nvSpPr>
        <p:spPr>
          <a:xfrm>
            <a:off x="0" y="5964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Отыскал коробку спичек</a:t>
            </a:r>
          </a:p>
        </p:txBody>
      </p:sp>
    </p:spTree>
    <p:extLst>
      <p:ext uri="{BB962C8B-B14F-4D97-AF65-F5344CB8AC3E}">
        <p14:creationId xmlns:p14="http://schemas.microsoft.com/office/powerpoint/2010/main" val="212055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4B12A-A591-44CA-A02F-C85A9CA5124E}"/>
              </a:ext>
            </a:extLst>
          </p:cNvPr>
          <p:cNvSpPr txBox="1"/>
          <p:nvPr/>
        </p:nvSpPr>
        <p:spPr>
          <a:xfrm>
            <a:off x="0" y="5964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Чиркнул спичкою птенец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B2D1A-7A63-4EDA-A7C6-64D3FCE3C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958"/>
            <a:ext cx="12192000" cy="48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80AE-E08B-4F48-BD46-40E4EA5D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9935" y="142984"/>
            <a:ext cx="6512130" cy="6043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3146C-9223-460F-8050-D0E6DAF03D7B}"/>
              </a:ext>
            </a:extLst>
          </p:cNvPr>
          <p:cNvSpPr txBox="1"/>
          <p:nvPr/>
        </p:nvSpPr>
        <p:spPr>
          <a:xfrm>
            <a:off x="0" y="5964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Вспыхнул дом</a:t>
            </a:r>
          </a:p>
        </p:txBody>
      </p:sp>
    </p:spTree>
    <p:extLst>
      <p:ext uri="{BB962C8B-B14F-4D97-AF65-F5344CB8AC3E}">
        <p14:creationId xmlns:p14="http://schemas.microsoft.com/office/powerpoint/2010/main" val="314259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CB26C-7A41-48B0-9F7E-5ACBA99C7E0B}"/>
              </a:ext>
            </a:extLst>
          </p:cNvPr>
          <p:cNvSpPr txBox="1"/>
          <p:nvPr/>
        </p:nvSpPr>
        <p:spPr>
          <a:xfrm>
            <a:off x="0" y="5964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Гнезду конец!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7A826-55C1-4688-A256-07137B340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24" y="-457469"/>
            <a:ext cx="7348152" cy="66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1C8A13-F143-4794-AEEE-FCD762827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654" y="88091"/>
            <a:ext cx="11384692" cy="6769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CB26C-7A41-48B0-9F7E-5ACBA99C7E0B}"/>
              </a:ext>
            </a:extLst>
          </p:cNvPr>
          <p:cNvSpPr txBox="1"/>
          <p:nvPr/>
        </p:nvSpPr>
        <p:spPr>
          <a:xfrm>
            <a:off x="0" y="551111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Бедный птенчик испугался,</a:t>
            </a:r>
          </a:p>
          <a:p>
            <a:pPr algn="ctr"/>
            <a:r>
              <a:rPr lang="ru-RU" sz="3600" b="1" dirty="0"/>
              <a:t>Даже выпал из гнезда!</a:t>
            </a:r>
          </a:p>
        </p:txBody>
      </p:sp>
    </p:spTree>
    <p:extLst>
      <p:ext uri="{BB962C8B-B14F-4D97-AF65-F5344CB8AC3E}">
        <p14:creationId xmlns:p14="http://schemas.microsoft.com/office/powerpoint/2010/main" val="137428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E803F-BBA8-49BA-B5F8-1BAB6A729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300" y="-784760"/>
            <a:ext cx="7103399" cy="6374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CB26C-7A41-48B0-9F7E-5ACBA99C7E0B}"/>
              </a:ext>
            </a:extLst>
          </p:cNvPr>
          <p:cNvSpPr txBox="1"/>
          <p:nvPr/>
        </p:nvSpPr>
        <p:spPr>
          <a:xfrm>
            <a:off x="0" y="551111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Если б он в гнезде остался,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Что бы было с ним тогда?!</a:t>
            </a:r>
          </a:p>
        </p:txBody>
      </p:sp>
    </p:spTree>
    <p:extLst>
      <p:ext uri="{BB962C8B-B14F-4D97-AF65-F5344CB8AC3E}">
        <p14:creationId xmlns:p14="http://schemas.microsoft.com/office/powerpoint/2010/main" val="50565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C036B4-7108-4F9C-9CC8-82A3A1113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5361" y="909680"/>
            <a:ext cx="9976022" cy="625291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6210DC-894A-4EEA-A235-7EF7F110FB1F}"/>
              </a:ext>
            </a:extLst>
          </p:cNvPr>
          <p:cNvGrpSpPr/>
          <p:nvPr/>
        </p:nvGrpSpPr>
        <p:grpSpPr>
          <a:xfrm>
            <a:off x="5189127" y="257526"/>
            <a:ext cx="7002873" cy="5651157"/>
            <a:chOff x="2421924" y="-992929"/>
            <a:chExt cx="8600801" cy="694064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382F572-72E9-4615-805F-9A5B1CA8A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21924" y="-992929"/>
              <a:ext cx="7348152" cy="660268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B82A58F-186F-4B78-85F2-FBC2ED0E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146" y="3360504"/>
              <a:ext cx="6549579" cy="2587215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14B511A-3B82-47F0-84DB-E001E02FED32}"/>
              </a:ext>
            </a:extLst>
          </p:cNvPr>
          <p:cNvCxnSpPr/>
          <p:nvPr/>
        </p:nvCxnSpPr>
        <p:spPr>
          <a:xfrm>
            <a:off x="4753232" y="354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74F7CD-B0DE-45EA-BE56-0D501FF15FD0}"/>
              </a:ext>
            </a:extLst>
          </p:cNvPr>
          <p:cNvCxnSpPr>
            <a:cxnSpLocks/>
          </p:cNvCxnSpPr>
          <p:nvPr/>
        </p:nvCxnSpPr>
        <p:spPr>
          <a:xfrm>
            <a:off x="4819135" y="370703"/>
            <a:ext cx="6621282" cy="54248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F391A03-05CF-4AED-8C39-7A7030F4AF1A}"/>
              </a:ext>
            </a:extLst>
          </p:cNvPr>
          <p:cNvCxnSpPr>
            <a:cxnSpLocks/>
          </p:cNvCxnSpPr>
          <p:nvPr/>
        </p:nvCxnSpPr>
        <p:spPr>
          <a:xfrm flipH="1">
            <a:off x="4642650" y="263878"/>
            <a:ext cx="6876655" cy="52472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BC9AB4-AC4B-48CC-AA67-EB4588B8423B}"/>
              </a:ext>
            </a:extLst>
          </p:cNvPr>
          <p:cNvSpPr txBox="1"/>
          <p:nvPr/>
        </p:nvSpPr>
        <p:spPr>
          <a:xfrm>
            <a:off x="1674926" y="567914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Распрощался он с привычкой</a:t>
            </a:r>
          </a:p>
          <a:p>
            <a:pPr algn="ctr"/>
            <a:r>
              <a:rPr lang="ru-RU" sz="3600" b="1" dirty="0"/>
              <a:t>Как попало чиркать спичкой! </a:t>
            </a:r>
          </a:p>
        </p:txBody>
      </p:sp>
    </p:spTree>
    <p:extLst>
      <p:ext uri="{BB962C8B-B14F-4D97-AF65-F5344CB8AC3E}">
        <p14:creationId xmlns:p14="http://schemas.microsoft.com/office/powerpoint/2010/main" val="4107330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Airfool</vt:lpstr>
      <vt:lpstr>Arial</vt:lpstr>
      <vt:lpstr>Calibri</vt:lpstr>
      <vt:lpstr>Calibri Light</vt:lpstr>
      <vt:lpstr>Тема Office</vt:lpstr>
      <vt:lpstr>НЕ   БАЛУЙ   СО СПИЧКАМИ 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16</cp:revision>
  <dcterms:created xsi:type="dcterms:W3CDTF">2023-10-15T10:57:04Z</dcterms:created>
  <dcterms:modified xsi:type="dcterms:W3CDTF">2023-10-15T11:36:51Z</dcterms:modified>
</cp:coreProperties>
</file>